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5"/>
  </p:notesMasterIdLst>
  <p:handoutMasterIdLst>
    <p:handoutMasterId r:id="rId116"/>
  </p:handoutMasterIdLst>
  <p:sldIdLst>
    <p:sldId id="742" r:id="rId2"/>
    <p:sldId id="787" r:id="rId3"/>
    <p:sldId id="743" r:id="rId4"/>
    <p:sldId id="744" r:id="rId5"/>
    <p:sldId id="692" r:id="rId6"/>
    <p:sldId id="693" r:id="rId7"/>
    <p:sldId id="599" r:id="rId8"/>
    <p:sldId id="745" r:id="rId9"/>
    <p:sldId id="747" r:id="rId10"/>
    <p:sldId id="443" r:id="rId11"/>
    <p:sldId id="326" r:id="rId12"/>
    <p:sldId id="397" r:id="rId13"/>
    <p:sldId id="746" r:id="rId14"/>
    <p:sldId id="748" r:id="rId15"/>
    <p:sldId id="749" r:id="rId16"/>
    <p:sldId id="762" r:id="rId17"/>
    <p:sldId id="763" r:id="rId18"/>
    <p:sldId id="764" r:id="rId19"/>
    <p:sldId id="765" r:id="rId20"/>
    <p:sldId id="750" r:id="rId21"/>
    <p:sldId id="470" r:id="rId22"/>
    <p:sldId id="755" r:id="rId23"/>
    <p:sldId id="752" r:id="rId24"/>
    <p:sldId id="753" r:id="rId25"/>
    <p:sldId id="291" r:id="rId26"/>
    <p:sldId id="493" r:id="rId27"/>
    <p:sldId id="494" r:id="rId28"/>
    <p:sldId id="767" r:id="rId29"/>
    <p:sldId id="768" r:id="rId30"/>
    <p:sldId id="643" r:id="rId31"/>
    <p:sldId id="495" r:id="rId32"/>
    <p:sldId id="770" r:id="rId33"/>
    <p:sldId id="766" r:id="rId34"/>
    <p:sldId id="772" r:id="rId35"/>
    <p:sldId id="500" r:id="rId36"/>
    <p:sldId id="774" r:id="rId37"/>
    <p:sldId id="506" r:id="rId38"/>
    <p:sldId id="584" r:id="rId39"/>
    <p:sldId id="507" r:id="rId40"/>
    <p:sldId id="775" r:id="rId41"/>
    <p:sldId id="776" r:id="rId42"/>
    <p:sldId id="777" r:id="rId43"/>
    <p:sldId id="778" r:id="rId44"/>
    <p:sldId id="666" r:id="rId45"/>
    <p:sldId id="668" r:id="rId46"/>
    <p:sldId id="667" r:id="rId47"/>
    <p:sldId id="786" r:id="rId48"/>
    <p:sldId id="633" r:id="rId49"/>
    <p:sldId id="523" r:id="rId50"/>
    <p:sldId id="524" r:id="rId51"/>
    <p:sldId id="791" r:id="rId52"/>
    <p:sldId id="526" r:id="rId53"/>
    <p:sldId id="533" r:id="rId54"/>
    <p:sldId id="535" r:id="rId55"/>
    <p:sldId id="518" r:id="rId56"/>
    <p:sldId id="519" r:id="rId57"/>
    <p:sldId id="520" r:id="rId58"/>
    <p:sldId id="521" r:id="rId59"/>
    <p:sldId id="779" r:id="rId60"/>
    <p:sldId id="788" r:id="rId61"/>
    <p:sldId id="790" r:id="rId62"/>
    <p:sldId id="634" r:id="rId63"/>
    <p:sldId id="637" r:id="rId64"/>
    <p:sldId id="638" r:id="rId65"/>
    <p:sldId id="639" r:id="rId66"/>
    <p:sldId id="641" r:id="rId67"/>
    <p:sldId id="642" r:id="rId68"/>
    <p:sldId id="759" r:id="rId69"/>
    <p:sldId id="537" r:id="rId70"/>
    <p:sldId id="773" r:id="rId71"/>
    <p:sldId id="536" r:id="rId72"/>
    <p:sldId id="541" r:id="rId73"/>
    <p:sldId id="569" r:id="rId74"/>
    <p:sldId id="568" r:id="rId75"/>
    <p:sldId id="544" r:id="rId76"/>
    <p:sldId id="543" r:id="rId77"/>
    <p:sldId id="545" r:id="rId78"/>
    <p:sldId id="546" r:id="rId79"/>
    <p:sldId id="547" r:id="rId80"/>
    <p:sldId id="680" r:id="rId81"/>
    <p:sldId id="780" r:id="rId82"/>
    <p:sldId id="784" r:id="rId83"/>
    <p:sldId id="781" r:id="rId84"/>
    <p:sldId id="548" r:id="rId85"/>
    <p:sldId id="673" r:id="rId86"/>
    <p:sldId id="674" r:id="rId87"/>
    <p:sldId id="552" r:id="rId88"/>
    <p:sldId id="553" r:id="rId89"/>
    <p:sldId id="554" r:id="rId90"/>
    <p:sldId id="555" r:id="rId91"/>
    <p:sldId id="663" r:id="rId92"/>
    <p:sldId id="669" r:id="rId93"/>
    <p:sldId id="556" r:id="rId94"/>
    <p:sldId id="557" r:id="rId95"/>
    <p:sldId id="670" r:id="rId96"/>
    <p:sldId id="558" r:id="rId97"/>
    <p:sldId id="560" r:id="rId98"/>
    <p:sldId id="559" r:id="rId99"/>
    <p:sldId id="679" r:id="rId100"/>
    <p:sldId id="678" r:id="rId101"/>
    <p:sldId id="561" r:id="rId102"/>
    <p:sldId id="562" r:id="rId103"/>
    <p:sldId id="563" r:id="rId104"/>
    <p:sldId id="585" r:id="rId105"/>
    <p:sldId id="587" r:id="rId106"/>
    <p:sldId id="588" r:id="rId107"/>
    <p:sldId id="589" r:id="rId108"/>
    <p:sldId id="675" r:id="rId109"/>
    <p:sldId id="676" r:id="rId110"/>
    <p:sldId id="681" r:id="rId111"/>
    <p:sldId id="696" r:id="rId112"/>
    <p:sldId id="789" r:id="rId113"/>
    <p:sldId id="782" r:id="rId114"/>
  </p:sldIdLst>
  <p:sldSz cx="9144000" cy="5143500" type="screen16x9"/>
  <p:notesSz cx="6858000" cy="9144000"/>
  <p:defaultTextStyle>
    <a:defPPr>
      <a:defRPr lang="en-US"/>
    </a:defPPr>
    <a:lvl1pPr marL="0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6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9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6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32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8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65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31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Slide" id="{B681A1BB-A03A-EE4F-8E6F-76B42898FA4C}">
          <p14:sldIdLst>
            <p14:sldId id="742"/>
          </p14:sldIdLst>
        </p14:section>
        <p14:section name="Mile-High View" id="{880C681B-F0E4-0645-87B1-FA02E6DAFC1A}">
          <p14:sldIdLst>
            <p14:sldId id="787"/>
            <p14:sldId id="743"/>
            <p14:sldId id="744"/>
            <p14:sldId id="692"/>
            <p14:sldId id="693"/>
            <p14:sldId id="599"/>
          </p14:sldIdLst>
        </p14:section>
        <p14:section name="Revisiting Logistic Regression" id="{4E1CB2AA-78C9-424D-8719-4A6D810E8B41}">
          <p14:sldIdLst>
            <p14:sldId id="745"/>
            <p14:sldId id="747"/>
            <p14:sldId id="443"/>
            <p14:sldId id="326"/>
            <p14:sldId id="397"/>
            <p14:sldId id="746"/>
            <p14:sldId id="748"/>
            <p14:sldId id="749"/>
            <p14:sldId id="762"/>
            <p14:sldId id="763"/>
            <p14:sldId id="764"/>
            <p14:sldId id="765"/>
          </p14:sldIdLst>
        </p14:section>
        <p14:section name="Word Vectors" id="{6CE95869-CD71-D14A-ACE4-CCD48BCB9393}">
          <p14:sldIdLst>
            <p14:sldId id="750"/>
            <p14:sldId id="470"/>
            <p14:sldId id="755"/>
            <p14:sldId id="752"/>
            <p14:sldId id="753"/>
            <p14:sldId id="291"/>
            <p14:sldId id="493"/>
            <p14:sldId id="494"/>
            <p14:sldId id="767"/>
            <p14:sldId id="768"/>
            <p14:sldId id="643"/>
            <p14:sldId id="495"/>
            <p14:sldId id="770"/>
            <p14:sldId id="766"/>
            <p14:sldId id="772"/>
            <p14:sldId id="500"/>
            <p14:sldId id="774"/>
            <p14:sldId id="506"/>
            <p14:sldId id="584"/>
            <p14:sldId id="507"/>
            <p14:sldId id="775"/>
            <p14:sldId id="776"/>
            <p14:sldId id="777"/>
            <p14:sldId id="778"/>
            <p14:sldId id="666"/>
            <p14:sldId id="668"/>
            <p14:sldId id="667"/>
            <p14:sldId id="786"/>
            <p14:sldId id="633"/>
            <p14:sldId id="523"/>
            <p14:sldId id="524"/>
            <p14:sldId id="791"/>
            <p14:sldId id="526"/>
            <p14:sldId id="533"/>
            <p14:sldId id="535"/>
            <p14:sldId id="518"/>
            <p14:sldId id="519"/>
            <p14:sldId id="520"/>
            <p14:sldId id="521"/>
            <p14:sldId id="779"/>
          </p14:sldIdLst>
        </p14:section>
        <p14:section name="Recurrent Neural Network" id="{03FA7A29-5311-B145-905C-CB896A578D33}">
          <p14:sldIdLst>
            <p14:sldId id="788"/>
            <p14:sldId id="790"/>
            <p14:sldId id="634"/>
            <p14:sldId id="637"/>
            <p14:sldId id="638"/>
            <p14:sldId id="639"/>
            <p14:sldId id="641"/>
            <p14:sldId id="642"/>
            <p14:sldId id="759"/>
            <p14:sldId id="537"/>
            <p14:sldId id="773"/>
            <p14:sldId id="536"/>
            <p14:sldId id="541"/>
            <p14:sldId id="569"/>
            <p14:sldId id="568"/>
            <p14:sldId id="544"/>
            <p14:sldId id="543"/>
            <p14:sldId id="545"/>
            <p14:sldId id="546"/>
            <p14:sldId id="547"/>
            <p14:sldId id="680"/>
            <p14:sldId id="780"/>
            <p14:sldId id="784"/>
            <p14:sldId id="781"/>
            <p14:sldId id="548"/>
            <p14:sldId id="673"/>
            <p14:sldId id="674"/>
            <p14:sldId id="552"/>
            <p14:sldId id="553"/>
            <p14:sldId id="554"/>
            <p14:sldId id="555"/>
            <p14:sldId id="663"/>
            <p14:sldId id="669"/>
            <p14:sldId id="556"/>
            <p14:sldId id="557"/>
            <p14:sldId id="670"/>
            <p14:sldId id="558"/>
            <p14:sldId id="560"/>
            <p14:sldId id="559"/>
            <p14:sldId id="679"/>
            <p14:sldId id="678"/>
            <p14:sldId id="561"/>
            <p14:sldId id="562"/>
            <p14:sldId id="563"/>
            <p14:sldId id="585"/>
            <p14:sldId id="587"/>
            <p14:sldId id="588"/>
            <p14:sldId id="589"/>
            <p14:sldId id="675"/>
            <p14:sldId id="676"/>
            <p14:sldId id="681"/>
            <p14:sldId id="696"/>
            <p14:sldId id="789"/>
          </p14:sldIdLst>
        </p14:section>
        <p14:section name="Conclusion" id="{926D5921-E028-0A43-B6AA-1155D0279E31}">
          <p14:sldIdLst>
            <p14:sldId id="7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C00"/>
    <a:srgbClr val="FF5D00"/>
    <a:srgbClr val="3F80CD"/>
    <a:srgbClr val="235F9C"/>
    <a:srgbClr val="001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4F9324-9F59-4904-BE57-256B365A1FA8}" v="3" dt="2019-06-18T13:33:27.968"/>
    <p1510:client id="{4E4F5CA1-7F28-4521-B6AF-2541EC8E19C0}" v="39" dt="2019-06-19T10:35:58.6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78" autoAdjust="0"/>
    <p:restoredTop sz="86397"/>
  </p:normalViewPr>
  <p:slideViewPr>
    <p:cSldViewPr snapToGrid="0" snapToObjects="1">
      <p:cViewPr varScale="1">
        <p:scale>
          <a:sx n="143" d="100"/>
          <a:sy n="143" d="100"/>
        </p:scale>
        <p:origin x="192" y="27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wrence carin" userId="3b22cf038a245812" providerId="LiveId" clId="{034F9324-9F59-4904-BE57-256B365A1FA8}"/>
    <pc:docChg chg="custSel modSld">
      <pc:chgData name="lawrence carin" userId="3b22cf038a245812" providerId="LiveId" clId="{034F9324-9F59-4904-BE57-256B365A1FA8}" dt="2019-06-18T13:32:52.981" v="12" actId="20577"/>
      <pc:docMkLst>
        <pc:docMk/>
      </pc:docMkLst>
      <pc:sldChg chg="addSp delSp modSp">
        <pc:chgData name="lawrence carin" userId="3b22cf038a245812" providerId="LiveId" clId="{034F9324-9F59-4904-BE57-256B365A1FA8}" dt="2019-06-18T13:32:06.860" v="11" actId="478"/>
        <pc:sldMkLst>
          <pc:docMk/>
          <pc:sldMk cId="3599425990" sldId="787"/>
        </pc:sldMkLst>
        <pc:spChg chg="add del mod">
          <ac:chgData name="lawrence carin" userId="3b22cf038a245812" providerId="LiveId" clId="{034F9324-9F59-4904-BE57-256B365A1FA8}" dt="2019-06-18T13:32:06.860" v="11" actId="478"/>
          <ac:spMkLst>
            <pc:docMk/>
            <pc:sldMk cId="3599425990" sldId="787"/>
            <ac:spMk id="3" creationId="{78B7D29B-27E9-44C4-9BE8-E02F3697340E}"/>
          </ac:spMkLst>
        </pc:spChg>
        <pc:spChg chg="del">
          <ac:chgData name="lawrence carin" userId="3b22cf038a245812" providerId="LiveId" clId="{034F9324-9F59-4904-BE57-256B365A1FA8}" dt="2019-06-18T13:32:04.016" v="10" actId="478"/>
          <ac:spMkLst>
            <pc:docMk/>
            <pc:sldMk cId="3599425990" sldId="787"/>
            <ac:spMk id="6" creationId="{00000000-0000-0000-0000-000000000000}"/>
          </ac:spMkLst>
        </pc:spChg>
        <pc:spChg chg="mod">
          <ac:chgData name="lawrence carin" userId="3b22cf038a245812" providerId="LiveId" clId="{034F9324-9F59-4904-BE57-256B365A1FA8}" dt="2019-06-18T13:31:55.404" v="9" actId="20577"/>
          <ac:spMkLst>
            <pc:docMk/>
            <pc:sldMk cId="3599425990" sldId="787"/>
            <ac:spMk id="13314" creationId="{00000000-0000-0000-0000-000000000000}"/>
          </ac:spMkLst>
        </pc:spChg>
      </pc:sldChg>
      <pc:sldChg chg="modSp">
        <pc:chgData name="lawrence carin" userId="3b22cf038a245812" providerId="LiveId" clId="{034F9324-9F59-4904-BE57-256B365A1FA8}" dt="2019-06-18T13:32:52.981" v="12" actId="20577"/>
        <pc:sldMkLst>
          <pc:docMk/>
          <pc:sldMk cId="212369151" sldId="788"/>
        </pc:sldMkLst>
        <pc:spChg chg="mod">
          <ac:chgData name="lawrence carin" userId="3b22cf038a245812" providerId="LiveId" clId="{034F9324-9F59-4904-BE57-256B365A1FA8}" dt="2019-06-18T13:32:52.981" v="12" actId="20577"/>
          <ac:spMkLst>
            <pc:docMk/>
            <pc:sldMk cId="212369151" sldId="788"/>
            <ac:spMk id="13314" creationId="{00000000-0000-0000-0000-000000000000}"/>
          </ac:spMkLst>
        </pc:spChg>
      </pc:sldChg>
    </pc:docChg>
  </pc:docChgLst>
  <pc:docChgLst>
    <pc:chgData name="lawrence carin" userId="3b22cf038a245812" providerId="LiveId" clId="{4E4F5CA1-7F28-4521-B6AF-2541EC8E19C0}"/>
    <pc:docChg chg="undo custSel delSld modSld modSection">
      <pc:chgData name="lawrence carin" userId="3b22cf038a245812" providerId="LiveId" clId="{4E4F5CA1-7F28-4521-B6AF-2541EC8E19C0}" dt="2019-06-19T10:36:12.427" v="119" actId="478"/>
      <pc:docMkLst>
        <pc:docMk/>
      </pc:docMkLst>
      <pc:sldChg chg="addSp delSp modSp">
        <pc:chgData name="lawrence carin" userId="3b22cf038a245812" providerId="LiveId" clId="{4E4F5CA1-7F28-4521-B6AF-2541EC8E19C0}" dt="2019-06-19T10:11:51.575" v="23"/>
        <pc:sldMkLst>
          <pc:docMk/>
          <pc:sldMk cId="2615724056" sldId="518"/>
        </pc:sldMkLst>
        <pc:spChg chg="del mod">
          <ac:chgData name="lawrence carin" userId="3b22cf038a245812" providerId="LiveId" clId="{4E4F5CA1-7F28-4521-B6AF-2541EC8E19C0}" dt="2019-06-19T10:11:49.662" v="22" actId="478"/>
          <ac:spMkLst>
            <pc:docMk/>
            <pc:sldMk cId="2615724056" sldId="518"/>
            <ac:spMk id="16" creationId="{3B01A34E-E006-499A-8E9D-B65A7558C9AA}"/>
          </ac:spMkLst>
        </pc:spChg>
        <pc:spChg chg="add">
          <ac:chgData name="lawrence carin" userId="3b22cf038a245812" providerId="LiveId" clId="{4E4F5CA1-7F28-4521-B6AF-2541EC8E19C0}" dt="2019-06-19T10:11:51.575" v="23"/>
          <ac:spMkLst>
            <pc:docMk/>
            <pc:sldMk cId="2615724056" sldId="518"/>
            <ac:spMk id="80" creationId="{B3212843-D193-4F14-A952-E35875DB6E73}"/>
          </ac:spMkLst>
        </pc:spChg>
      </pc:sldChg>
      <pc:sldChg chg="addSp delSp modSp">
        <pc:chgData name="lawrence carin" userId="3b22cf038a245812" providerId="LiveId" clId="{4E4F5CA1-7F28-4521-B6AF-2541EC8E19C0}" dt="2019-06-19T10:11:41.150" v="21" actId="1076"/>
        <pc:sldMkLst>
          <pc:docMk/>
          <pc:sldMk cId="1911298785" sldId="519"/>
        </pc:sldMkLst>
        <pc:spChg chg="del">
          <ac:chgData name="lawrence carin" userId="3b22cf038a245812" providerId="LiveId" clId="{4E4F5CA1-7F28-4521-B6AF-2541EC8E19C0}" dt="2019-06-19T10:11:22.294" v="18" actId="478"/>
          <ac:spMkLst>
            <pc:docMk/>
            <pc:sldMk cId="1911298785" sldId="519"/>
            <ac:spMk id="16" creationId="{3B01A34E-E006-499A-8E9D-B65A7558C9AA}"/>
          </ac:spMkLst>
        </pc:spChg>
        <pc:spChg chg="mod">
          <ac:chgData name="lawrence carin" userId="3b22cf038a245812" providerId="LiveId" clId="{4E4F5CA1-7F28-4521-B6AF-2541EC8E19C0}" dt="2019-06-19T10:11:41.150" v="21" actId="1076"/>
          <ac:spMkLst>
            <pc:docMk/>
            <pc:sldMk cId="1911298785" sldId="519"/>
            <ac:spMk id="75" creationId="{8D7B8224-3450-4719-8A92-A509A3895C60}"/>
          </ac:spMkLst>
        </pc:spChg>
        <pc:spChg chg="add mod">
          <ac:chgData name="lawrence carin" userId="3b22cf038a245812" providerId="LiveId" clId="{4E4F5CA1-7F28-4521-B6AF-2541EC8E19C0}" dt="2019-06-19T10:11:41.150" v="21" actId="1076"/>
          <ac:spMkLst>
            <pc:docMk/>
            <pc:sldMk cId="1911298785" sldId="519"/>
            <ac:spMk id="87" creationId="{590DCAFA-5359-47C3-A34D-8690362E56F7}"/>
          </ac:spMkLst>
        </pc:spChg>
        <pc:cxnChg chg="mod">
          <ac:chgData name="lawrence carin" userId="3b22cf038a245812" providerId="LiveId" clId="{4E4F5CA1-7F28-4521-B6AF-2541EC8E19C0}" dt="2019-06-19T10:11:41.150" v="21" actId="1076"/>
          <ac:cxnSpMkLst>
            <pc:docMk/>
            <pc:sldMk cId="1911298785" sldId="519"/>
            <ac:cxnSpMk id="73" creationId="{49CFACF6-1317-4847-AA10-1D955EB2D5AF}"/>
          </ac:cxnSpMkLst>
        </pc:cxnChg>
      </pc:sldChg>
      <pc:sldChg chg="addSp delSp modSp">
        <pc:chgData name="lawrence carin" userId="3b22cf038a245812" providerId="LiveId" clId="{4E4F5CA1-7F28-4521-B6AF-2541EC8E19C0}" dt="2019-06-19T10:12:14.872" v="28" actId="1076"/>
        <pc:sldMkLst>
          <pc:docMk/>
          <pc:sldMk cId="3970969741" sldId="520"/>
        </pc:sldMkLst>
        <pc:spChg chg="del">
          <ac:chgData name="lawrence carin" userId="3b22cf038a245812" providerId="LiveId" clId="{4E4F5CA1-7F28-4521-B6AF-2541EC8E19C0}" dt="2019-06-19T10:12:01.225" v="24" actId="478"/>
          <ac:spMkLst>
            <pc:docMk/>
            <pc:sldMk cId="3970969741" sldId="520"/>
            <ac:spMk id="16" creationId="{3B01A34E-E006-499A-8E9D-B65A7558C9AA}"/>
          </ac:spMkLst>
        </pc:spChg>
        <pc:spChg chg="mod">
          <ac:chgData name="lawrence carin" userId="3b22cf038a245812" providerId="LiveId" clId="{4E4F5CA1-7F28-4521-B6AF-2541EC8E19C0}" dt="2019-06-19T10:12:14.872" v="28" actId="1076"/>
          <ac:spMkLst>
            <pc:docMk/>
            <pc:sldMk cId="3970969741" sldId="520"/>
            <ac:spMk id="75" creationId="{8D7B8224-3450-4719-8A92-A509A3895C60}"/>
          </ac:spMkLst>
        </pc:spChg>
        <pc:spChg chg="add">
          <ac:chgData name="lawrence carin" userId="3b22cf038a245812" providerId="LiveId" clId="{4E4F5CA1-7F28-4521-B6AF-2541EC8E19C0}" dt="2019-06-19T10:12:03.804" v="25"/>
          <ac:spMkLst>
            <pc:docMk/>
            <pc:sldMk cId="3970969741" sldId="520"/>
            <ac:spMk id="87" creationId="{B8E25520-EF89-4160-95FD-C32AD5E0D159}"/>
          </ac:spMkLst>
        </pc:spChg>
        <pc:cxnChg chg="mod">
          <ac:chgData name="lawrence carin" userId="3b22cf038a245812" providerId="LiveId" clId="{4E4F5CA1-7F28-4521-B6AF-2541EC8E19C0}" dt="2019-06-19T10:12:08.147" v="26" actId="1076"/>
          <ac:cxnSpMkLst>
            <pc:docMk/>
            <pc:sldMk cId="3970969741" sldId="520"/>
            <ac:cxnSpMk id="73" creationId="{49CFACF6-1317-4847-AA10-1D955EB2D5AF}"/>
          </ac:cxnSpMkLst>
        </pc:cxnChg>
        <pc:cxnChg chg="mod">
          <ac:chgData name="lawrence carin" userId="3b22cf038a245812" providerId="LiveId" clId="{4E4F5CA1-7F28-4521-B6AF-2541EC8E19C0}" dt="2019-06-19T10:12:11.347" v="27" actId="1076"/>
          <ac:cxnSpMkLst>
            <pc:docMk/>
            <pc:sldMk cId="3970969741" sldId="520"/>
            <ac:cxnSpMk id="79" creationId="{79AE8E24-9AA9-4F0C-B746-29BEA90C25A2}"/>
          </ac:cxnSpMkLst>
        </pc:cxnChg>
      </pc:sldChg>
      <pc:sldChg chg="addSp delSp modSp">
        <pc:chgData name="lawrence carin" userId="3b22cf038a245812" providerId="LiveId" clId="{4E4F5CA1-7F28-4521-B6AF-2541EC8E19C0}" dt="2019-06-19T10:12:47.218" v="37" actId="1076"/>
        <pc:sldMkLst>
          <pc:docMk/>
          <pc:sldMk cId="2996547762" sldId="521"/>
        </pc:sldMkLst>
        <pc:spChg chg="del">
          <ac:chgData name="lawrence carin" userId="3b22cf038a245812" providerId="LiveId" clId="{4E4F5CA1-7F28-4521-B6AF-2541EC8E19C0}" dt="2019-06-19T10:12:27.563" v="30" actId="478"/>
          <ac:spMkLst>
            <pc:docMk/>
            <pc:sldMk cId="2996547762" sldId="521"/>
            <ac:spMk id="16" creationId="{3B01A34E-E006-499A-8E9D-B65A7558C9AA}"/>
          </ac:spMkLst>
        </pc:spChg>
        <pc:spChg chg="mod">
          <ac:chgData name="lawrence carin" userId="3b22cf038a245812" providerId="LiveId" clId="{4E4F5CA1-7F28-4521-B6AF-2541EC8E19C0}" dt="2019-06-19T10:12:47.218" v="37" actId="1076"/>
          <ac:spMkLst>
            <pc:docMk/>
            <pc:sldMk cId="2996547762" sldId="521"/>
            <ac:spMk id="75" creationId="{8D7B8224-3450-4719-8A92-A509A3895C60}"/>
          </ac:spMkLst>
        </pc:spChg>
        <pc:spChg chg="add mod">
          <ac:chgData name="lawrence carin" userId="3b22cf038a245812" providerId="LiveId" clId="{4E4F5CA1-7F28-4521-B6AF-2541EC8E19C0}" dt="2019-06-19T10:12:41.452" v="35" actId="1076"/>
          <ac:spMkLst>
            <pc:docMk/>
            <pc:sldMk cId="2996547762" sldId="521"/>
            <ac:spMk id="87" creationId="{1828EEBC-B2C3-45B1-96FA-68AE049C6B9C}"/>
          </ac:spMkLst>
        </pc:spChg>
        <pc:cxnChg chg="mod">
          <ac:chgData name="lawrence carin" userId="3b22cf038a245812" providerId="LiveId" clId="{4E4F5CA1-7F28-4521-B6AF-2541EC8E19C0}" dt="2019-06-19T10:12:37.872" v="33" actId="1076"/>
          <ac:cxnSpMkLst>
            <pc:docMk/>
            <pc:sldMk cId="2996547762" sldId="521"/>
            <ac:cxnSpMk id="73" creationId="{49CFACF6-1317-4847-AA10-1D955EB2D5AF}"/>
          </ac:cxnSpMkLst>
        </pc:cxnChg>
        <pc:cxnChg chg="mod">
          <ac:chgData name="lawrence carin" userId="3b22cf038a245812" providerId="LiveId" clId="{4E4F5CA1-7F28-4521-B6AF-2541EC8E19C0}" dt="2019-06-19T10:12:44.882" v="36" actId="1076"/>
          <ac:cxnSpMkLst>
            <pc:docMk/>
            <pc:sldMk cId="2996547762" sldId="521"/>
            <ac:cxnSpMk id="79" creationId="{79AE8E24-9AA9-4F0C-B746-29BEA90C25A2}"/>
          </ac:cxnSpMkLst>
        </pc:cxnChg>
      </pc:sldChg>
      <pc:sldChg chg="modSp">
        <pc:chgData name="lawrence carin" userId="3b22cf038a245812" providerId="LiveId" clId="{4E4F5CA1-7F28-4521-B6AF-2541EC8E19C0}" dt="2019-06-19T10:09:42.173" v="10" actId="255"/>
        <pc:sldMkLst>
          <pc:docMk/>
          <pc:sldMk cId="3027146611" sldId="523"/>
        </pc:sldMkLst>
        <pc:spChg chg="mod">
          <ac:chgData name="lawrence carin" userId="3b22cf038a245812" providerId="LiveId" clId="{4E4F5CA1-7F28-4521-B6AF-2541EC8E19C0}" dt="2019-06-19T10:09:16.720" v="6" actId="255"/>
          <ac:spMkLst>
            <pc:docMk/>
            <pc:sldMk cId="3027146611" sldId="523"/>
            <ac:spMk id="173" creationId="{DE5C2D09-87FE-47B2-BDEA-5077B6E0BD7F}"/>
          </ac:spMkLst>
        </pc:spChg>
        <pc:spChg chg="mod">
          <ac:chgData name="lawrence carin" userId="3b22cf038a245812" providerId="LiveId" clId="{4E4F5CA1-7F28-4521-B6AF-2541EC8E19C0}" dt="2019-06-19T10:09:22.568" v="7" actId="255"/>
          <ac:spMkLst>
            <pc:docMk/>
            <pc:sldMk cId="3027146611" sldId="523"/>
            <ac:spMk id="174" creationId="{2D5F90BF-CCB7-46C6-AC68-07E9A569AF99}"/>
          </ac:spMkLst>
        </pc:spChg>
        <pc:spChg chg="mod">
          <ac:chgData name="lawrence carin" userId="3b22cf038a245812" providerId="LiveId" clId="{4E4F5CA1-7F28-4521-B6AF-2541EC8E19C0}" dt="2019-06-19T10:09:27.324" v="8" actId="255"/>
          <ac:spMkLst>
            <pc:docMk/>
            <pc:sldMk cId="3027146611" sldId="523"/>
            <ac:spMk id="175" creationId="{376F0AD9-AB1B-4EC4-9AEC-FAE4521B3F93}"/>
          </ac:spMkLst>
        </pc:spChg>
        <pc:spChg chg="mod">
          <ac:chgData name="lawrence carin" userId="3b22cf038a245812" providerId="LiveId" clId="{4E4F5CA1-7F28-4521-B6AF-2541EC8E19C0}" dt="2019-06-19T10:09:35.246" v="9" actId="255"/>
          <ac:spMkLst>
            <pc:docMk/>
            <pc:sldMk cId="3027146611" sldId="523"/>
            <ac:spMk id="176" creationId="{7AE826D1-0AD3-42DF-A50C-33A260F07828}"/>
          </ac:spMkLst>
        </pc:spChg>
        <pc:spChg chg="mod">
          <ac:chgData name="lawrence carin" userId="3b22cf038a245812" providerId="LiveId" clId="{4E4F5CA1-7F28-4521-B6AF-2541EC8E19C0}" dt="2019-06-19T10:09:42.173" v="10" actId="255"/>
          <ac:spMkLst>
            <pc:docMk/>
            <pc:sldMk cId="3027146611" sldId="523"/>
            <ac:spMk id="177" creationId="{D3A7E917-0BB7-439E-A729-DCC09CCE55EA}"/>
          </ac:spMkLst>
        </pc:spChg>
      </pc:sldChg>
      <pc:sldChg chg="addSp delSp modSp">
        <pc:chgData name="lawrence carin" userId="3b22cf038a245812" providerId="LiveId" clId="{4E4F5CA1-7F28-4521-B6AF-2541EC8E19C0}" dt="2019-06-19T10:10:14.993" v="13" actId="255"/>
        <pc:sldMkLst>
          <pc:docMk/>
          <pc:sldMk cId="1776508457" sldId="524"/>
        </pc:sldMkLst>
        <pc:spChg chg="add">
          <ac:chgData name="lawrence carin" userId="3b22cf038a245812" providerId="LiveId" clId="{4E4F5CA1-7F28-4521-B6AF-2541EC8E19C0}" dt="2019-06-19T10:10:00.021" v="12"/>
          <ac:spMkLst>
            <pc:docMk/>
            <pc:sldMk cId="1776508457" sldId="524"/>
            <ac:spMk id="85" creationId="{AB028568-F8B0-406F-9F08-821F147C3F54}"/>
          </ac:spMkLst>
        </pc:spChg>
        <pc:spChg chg="mod">
          <ac:chgData name="lawrence carin" userId="3b22cf038a245812" providerId="LiveId" clId="{4E4F5CA1-7F28-4521-B6AF-2541EC8E19C0}" dt="2019-06-19T10:10:14.993" v="13" actId="255"/>
          <ac:spMkLst>
            <pc:docMk/>
            <pc:sldMk cId="1776508457" sldId="524"/>
            <ac:spMk id="86" creationId="{A6834B32-4572-4BB3-87E8-5076DE3AB2D7}"/>
          </ac:spMkLst>
        </pc:spChg>
        <pc:spChg chg="add">
          <ac:chgData name="lawrence carin" userId="3b22cf038a245812" providerId="LiveId" clId="{4E4F5CA1-7F28-4521-B6AF-2541EC8E19C0}" dt="2019-06-19T10:10:00.021" v="12"/>
          <ac:spMkLst>
            <pc:docMk/>
            <pc:sldMk cId="1776508457" sldId="524"/>
            <ac:spMk id="87" creationId="{62719C1E-585B-42FB-A8B6-5CD7B1694276}"/>
          </ac:spMkLst>
        </pc:spChg>
        <pc:spChg chg="add">
          <ac:chgData name="lawrence carin" userId="3b22cf038a245812" providerId="LiveId" clId="{4E4F5CA1-7F28-4521-B6AF-2541EC8E19C0}" dt="2019-06-19T10:10:00.021" v="12"/>
          <ac:spMkLst>
            <pc:docMk/>
            <pc:sldMk cId="1776508457" sldId="524"/>
            <ac:spMk id="88" creationId="{0D6DC03C-2E76-475B-93C3-7E4C867A5D0E}"/>
          </ac:spMkLst>
        </pc:spChg>
        <pc:spChg chg="add">
          <ac:chgData name="lawrence carin" userId="3b22cf038a245812" providerId="LiveId" clId="{4E4F5CA1-7F28-4521-B6AF-2541EC8E19C0}" dt="2019-06-19T10:10:00.021" v="12"/>
          <ac:spMkLst>
            <pc:docMk/>
            <pc:sldMk cId="1776508457" sldId="524"/>
            <ac:spMk id="89" creationId="{6096AAFE-9BA5-40F4-BC16-F5D135D5C5EE}"/>
          </ac:spMkLst>
        </pc:spChg>
        <pc:spChg chg="add">
          <ac:chgData name="lawrence carin" userId="3b22cf038a245812" providerId="LiveId" clId="{4E4F5CA1-7F28-4521-B6AF-2541EC8E19C0}" dt="2019-06-19T10:10:00.021" v="12"/>
          <ac:spMkLst>
            <pc:docMk/>
            <pc:sldMk cId="1776508457" sldId="524"/>
            <ac:spMk id="90" creationId="{374D9CBA-F4C4-4763-8D79-240134F4EEAE}"/>
          </ac:spMkLst>
        </pc:spChg>
        <pc:spChg chg="del">
          <ac:chgData name="lawrence carin" userId="3b22cf038a245812" providerId="LiveId" clId="{4E4F5CA1-7F28-4521-B6AF-2541EC8E19C0}" dt="2019-06-19T10:09:56.895" v="11" actId="478"/>
          <ac:spMkLst>
            <pc:docMk/>
            <pc:sldMk cId="1776508457" sldId="524"/>
            <ac:spMk id="104" creationId="{3D157631-5A45-440A-AFB1-6ADE3761FA46}"/>
          </ac:spMkLst>
        </pc:spChg>
        <pc:spChg chg="del">
          <ac:chgData name="lawrence carin" userId="3b22cf038a245812" providerId="LiveId" clId="{4E4F5CA1-7F28-4521-B6AF-2541EC8E19C0}" dt="2019-06-19T10:09:56.895" v="11" actId="478"/>
          <ac:spMkLst>
            <pc:docMk/>
            <pc:sldMk cId="1776508457" sldId="524"/>
            <ac:spMk id="108" creationId="{D48DE32B-50EE-4FA7-B8C1-313AF490729D}"/>
          </ac:spMkLst>
        </pc:spChg>
        <pc:spChg chg="del">
          <ac:chgData name="lawrence carin" userId="3b22cf038a245812" providerId="LiveId" clId="{4E4F5CA1-7F28-4521-B6AF-2541EC8E19C0}" dt="2019-06-19T10:09:56.895" v="11" actId="478"/>
          <ac:spMkLst>
            <pc:docMk/>
            <pc:sldMk cId="1776508457" sldId="524"/>
            <ac:spMk id="109" creationId="{5D8A910A-CB3A-4076-8E5B-8B1E1D99A9CD}"/>
          </ac:spMkLst>
        </pc:spChg>
        <pc:spChg chg="del">
          <ac:chgData name="lawrence carin" userId="3b22cf038a245812" providerId="LiveId" clId="{4E4F5CA1-7F28-4521-B6AF-2541EC8E19C0}" dt="2019-06-19T10:09:56.895" v="11" actId="478"/>
          <ac:spMkLst>
            <pc:docMk/>
            <pc:sldMk cId="1776508457" sldId="524"/>
            <ac:spMk id="110" creationId="{BD3BB431-AB78-4992-A235-A404585B03B3}"/>
          </ac:spMkLst>
        </pc:spChg>
        <pc:spChg chg="del">
          <ac:chgData name="lawrence carin" userId="3b22cf038a245812" providerId="LiveId" clId="{4E4F5CA1-7F28-4521-B6AF-2541EC8E19C0}" dt="2019-06-19T10:09:56.895" v="11" actId="478"/>
          <ac:spMkLst>
            <pc:docMk/>
            <pc:sldMk cId="1776508457" sldId="524"/>
            <ac:spMk id="111" creationId="{9AF23042-9F9B-4D16-BAA9-75F25A8CE3FE}"/>
          </ac:spMkLst>
        </pc:spChg>
        <pc:cxnChg chg="mod">
          <ac:chgData name="lawrence carin" userId="3b22cf038a245812" providerId="LiveId" clId="{4E4F5CA1-7F28-4521-B6AF-2541EC8E19C0}" dt="2019-06-19T10:09:56.895" v="11" actId="478"/>
          <ac:cxnSpMkLst>
            <pc:docMk/>
            <pc:sldMk cId="1776508457" sldId="524"/>
            <ac:cxnSpMk id="115" creationId="{BDB5877E-C368-4683-BFBA-436544EF53A5}"/>
          </ac:cxnSpMkLst>
        </pc:cxnChg>
      </pc:sldChg>
      <pc:sldChg chg="addSp delSp modSp">
        <pc:chgData name="lawrence carin" userId="3b22cf038a245812" providerId="LiveId" clId="{4E4F5CA1-7F28-4521-B6AF-2541EC8E19C0}" dt="2019-06-19T10:35:42.663" v="117"/>
        <pc:sldMkLst>
          <pc:docMk/>
          <pc:sldMk cId="3853810581" sldId="526"/>
        </pc:sldMkLst>
        <pc:spChg chg="del mod">
          <ac:chgData name="lawrence carin" userId="3b22cf038a245812" providerId="LiveId" clId="{4E4F5CA1-7F28-4521-B6AF-2541EC8E19C0}" dt="2019-06-19T10:35:40.264" v="116"/>
          <ac:spMkLst>
            <pc:docMk/>
            <pc:sldMk cId="3853810581" sldId="526"/>
            <ac:spMk id="11" creationId="{4E55A947-8CB9-40FA-BE1E-9B70AAEDC10C}"/>
          </ac:spMkLst>
        </pc:spChg>
        <pc:spChg chg="del mod">
          <ac:chgData name="lawrence carin" userId="3b22cf038a245812" providerId="LiveId" clId="{4E4F5CA1-7F28-4521-B6AF-2541EC8E19C0}" dt="2019-06-19T10:35:40.264" v="116"/>
          <ac:spMkLst>
            <pc:docMk/>
            <pc:sldMk cId="3853810581" sldId="526"/>
            <ac:spMk id="80" creationId="{624EA376-4407-4961-8EB3-1D8A6959D561}"/>
          </ac:spMkLst>
        </pc:spChg>
        <pc:spChg chg="del mod">
          <ac:chgData name="lawrence carin" userId="3b22cf038a245812" providerId="LiveId" clId="{4E4F5CA1-7F28-4521-B6AF-2541EC8E19C0}" dt="2019-06-19T10:35:40.264" v="116"/>
          <ac:spMkLst>
            <pc:docMk/>
            <pc:sldMk cId="3853810581" sldId="526"/>
            <ac:spMk id="81" creationId="{379E812C-D38E-405B-AFF1-EF897CF5EBDC}"/>
          </ac:spMkLst>
        </pc:spChg>
        <pc:spChg chg="del mod">
          <ac:chgData name="lawrence carin" userId="3b22cf038a245812" providerId="LiveId" clId="{4E4F5CA1-7F28-4521-B6AF-2541EC8E19C0}" dt="2019-06-19T10:35:40.264" v="116"/>
          <ac:spMkLst>
            <pc:docMk/>
            <pc:sldMk cId="3853810581" sldId="526"/>
            <ac:spMk id="82" creationId="{1F2DFD95-E241-4194-80C8-F47A08B590FE}"/>
          </ac:spMkLst>
        </pc:spChg>
        <pc:spChg chg="del mod">
          <ac:chgData name="lawrence carin" userId="3b22cf038a245812" providerId="LiveId" clId="{4E4F5CA1-7F28-4521-B6AF-2541EC8E19C0}" dt="2019-06-19T10:35:40.264" v="116"/>
          <ac:spMkLst>
            <pc:docMk/>
            <pc:sldMk cId="3853810581" sldId="526"/>
            <ac:spMk id="83" creationId="{E0218865-D908-454C-AC9A-45411A9E77B0}"/>
          </ac:spMkLst>
        </pc:spChg>
        <pc:spChg chg="del mod">
          <ac:chgData name="lawrence carin" userId="3b22cf038a245812" providerId="LiveId" clId="{4E4F5CA1-7F28-4521-B6AF-2541EC8E19C0}" dt="2019-06-19T10:35:40.264" v="116"/>
          <ac:spMkLst>
            <pc:docMk/>
            <pc:sldMk cId="3853810581" sldId="526"/>
            <ac:spMk id="84" creationId="{53ABFF24-2C40-4807-9CBC-A1611DBDE9E4}"/>
          </ac:spMkLst>
        </pc:spChg>
        <pc:spChg chg="del mod">
          <ac:chgData name="lawrence carin" userId="3b22cf038a245812" providerId="LiveId" clId="{4E4F5CA1-7F28-4521-B6AF-2541EC8E19C0}" dt="2019-06-19T10:35:40.264" v="116"/>
          <ac:spMkLst>
            <pc:docMk/>
            <pc:sldMk cId="3853810581" sldId="526"/>
            <ac:spMk id="85" creationId="{0D4ED58C-023A-4C74-8F45-42DE5C913486}"/>
          </ac:spMkLst>
        </pc:spChg>
        <pc:spChg chg="del mod">
          <ac:chgData name="lawrence carin" userId="3b22cf038a245812" providerId="LiveId" clId="{4E4F5CA1-7F28-4521-B6AF-2541EC8E19C0}" dt="2019-06-19T10:35:40.264" v="116"/>
          <ac:spMkLst>
            <pc:docMk/>
            <pc:sldMk cId="3853810581" sldId="526"/>
            <ac:spMk id="86" creationId="{7A54D9A9-1BC1-481B-A640-E36343516CD7}"/>
          </ac:spMkLst>
        </pc:spChg>
        <pc:spChg chg="del mod">
          <ac:chgData name="lawrence carin" userId="3b22cf038a245812" providerId="LiveId" clId="{4E4F5CA1-7F28-4521-B6AF-2541EC8E19C0}" dt="2019-06-19T10:35:40.264" v="116"/>
          <ac:spMkLst>
            <pc:docMk/>
            <pc:sldMk cId="3853810581" sldId="526"/>
            <ac:spMk id="96" creationId="{C2199D10-81FA-48B8-8CF7-012EAE81A453}"/>
          </ac:spMkLst>
        </pc:spChg>
        <pc:spChg chg="del mod">
          <ac:chgData name="lawrence carin" userId="3b22cf038a245812" providerId="LiveId" clId="{4E4F5CA1-7F28-4521-B6AF-2541EC8E19C0}" dt="2019-06-19T10:35:40.264" v="116"/>
          <ac:spMkLst>
            <pc:docMk/>
            <pc:sldMk cId="3853810581" sldId="526"/>
            <ac:spMk id="97" creationId="{2578E1CE-E8D6-4DA9-B060-0914BC655D27}"/>
          </ac:spMkLst>
        </pc:spChg>
        <pc:spChg chg="add">
          <ac:chgData name="lawrence carin" userId="3b22cf038a245812" providerId="LiveId" clId="{4E4F5CA1-7F28-4521-B6AF-2541EC8E19C0}" dt="2019-06-19T10:35:42.663" v="117"/>
          <ac:spMkLst>
            <pc:docMk/>
            <pc:sldMk cId="3853810581" sldId="526"/>
            <ac:spMk id="187" creationId="{0F4FC0F5-5805-48FF-A1BD-CCBF8DDD652E}"/>
          </ac:spMkLst>
        </pc:spChg>
        <pc:spChg chg="add">
          <ac:chgData name="lawrence carin" userId="3b22cf038a245812" providerId="LiveId" clId="{4E4F5CA1-7F28-4521-B6AF-2541EC8E19C0}" dt="2019-06-19T10:35:42.663" v="117"/>
          <ac:spMkLst>
            <pc:docMk/>
            <pc:sldMk cId="3853810581" sldId="526"/>
            <ac:spMk id="188" creationId="{AA639F88-417F-41A2-8D8A-B3C090E75B73}"/>
          </ac:spMkLst>
        </pc:spChg>
        <pc:spChg chg="add">
          <ac:chgData name="lawrence carin" userId="3b22cf038a245812" providerId="LiveId" clId="{4E4F5CA1-7F28-4521-B6AF-2541EC8E19C0}" dt="2019-06-19T10:35:42.663" v="117"/>
          <ac:spMkLst>
            <pc:docMk/>
            <pc:sldMk cId="3853810581" sldId="526"/>
            <ac:spMk id="189" creationId="{03B23127-1E7F-48FF-AF54-FE28CCCAF01B}"/>
          </ac:spMkLst>
        </pc:spChg>
        <pc:spChg chg="add">
          <ac:chgData name="lawrence carin" userId="3b22cf038a245812" providerId="LiveId" clId="{4E4F5CA1-7F28-4521-B6AF-2541EC8E19C0}" dt="2019-06-19T10:35:42.663" v="117"/>
          <ac:spMkLst>
            <pc:docMk/>
            <pc:sldMk cId="3853810581" sldId="526"/>
            <ac:spMk id="190" creationId="{01A0B185-B9D0-4C77-B4D8-2DC5E3603B28}"/>
          </ac:spMkLst>
        </pc:spChg>
        <pc:spChg chg="add">
          <ac:chgData name="lawrence carin" userId="3b22cf038a245812" providerId="LiveId" clId="{4E4F5CA1-7F28-4521-B6AF-2541EC8E19C0}" dt="2019-06-19T10:35:42.663" v="117"/>
          <ac:spMkLst>
            <pc:docMk/>
            <pc:sldMk cId="3853810581" sldId="526"/>
            <ac:spMk id="191" creationId="{A1284510-0C8D-4BDD-B38A-8D4D8E9EB38A}"/>
          </ac:spMkLst>
        </pc:spChg>
        <pc:spChg chg="add">
          <ac:chgData name="lawrence carin" userId="3b22cf038a245812" providerId="LiveId" clId="{4E4F5CA1-7F28-4521-B6AF-2541EC8E19C0}" dt="2019-06-19T10:35:42.663" v="117"/>
          <ac:spMkLst>
            <pc:docMk/>
            <pc:sldMk cId="3853810581" sldId="526"/>
            <ac:spMk id="192" creationId="{75B0474B-155D-4263-BC6E-E5AFE6CCED2F}"/>
          </ac:spMkLst>
        </pc:spChg>
        <pc:spChg chg="add">
          <ac:chgData name="lawrence carin" userId="3b22cf038a245812" providerId="LiveId" clId="{4E4F5CA1-7F28-4521-B6AF-2541EC8E19C0}" dt="2019-06-19T10:35:42.663" v="117"/>
          <ac:spMkLst>
            <pc:docMk/>
            <pc:sldMk cId="3853810581" sldId="526"/>
            <ac:spMk id="193" creationId="{89925B99-D0F0-4B8C-A3D0-D7C6FD391AD0}"/>
          </ac:spMkLst>
        </pc:spChg>
        <pc:spChg chg="add">
          <ac:chgData name="lawrence carin" userId="3b22cf038a245812" providerId="LiveId" clId="{4E4F5CA1-7F28-4521-B6AF-2541EC8E19C0}" dt="2019-06-19T10:35:42.663" v="117"/>
          <ac:spMkLst>
            <pc:docMk/>
            <pc:sldMk cId="3853810581" sldId="526"/>
            <ac:spMk id="194" creationId="{A343167C-0855-47FB-8606-B9C2CA1667FA}"/>
          </ac:spMkLst>
        </pc:spChg>
        <pc:spChg chg="add">
          <ac:chgData name="lawrence carin" userId="3b22cf038a245812" providerId="LiveId" clId="{4E4F5CA1-7F28-4521-B6AF-2541EC8E19C0}" dt="2019-06-19T10:35:42.663" v="117"/>
          <ac:spMkLst>
            <pc:docMk/>
            <pc:sldMk cId="3853810581" sldId="526"/>
            <ac:spMk id="203" creationId="{5A8EF181-D386-4D52-BF90-069E13AB740B}"/>
          </ac:spMkLst>
        </pc:spChg>
        <pc:spChg chg="add">
          <ac:chgData name="lawrence carin" userId="3b22cf038a245812" providerId="LiveId" clId="{4E4F5CA1-7F28-4521-B6AF-2541EC8E19C0}" dt="2019-06-19T10:35:42.663" v="117"/>
          <ac:spMkLst>
            <pc:docMk/>
            <pc:sldMk cId="3853810581" sldId="526"/>
            <ac:spMk id="204" creationId="{2483B843-912A-4BD4-B3E3-B4B498007998}"/>
          </ac:spMkLst>
        </pc:spChg>
        <pc:grpChg chg="mod">
          <ac:chgData name="lawrence carin" userId="3b22cf038a245812" providerId="LiveId" clId="{4E4F5CA1-7F28-4521-B6AF-2541EC8E19C0}" dt="2019-06-19T10:10:27.778" v="14" actId="14100"/>
          <ac:grpSpMkLst>
            <pc:docMk/>
            <pc:sldMk cId="3853810581" sldId="526"/>
            <ac:grpSpMk id="3" creationId="{3C94C70E-F02A-4A70-B588-9AD8AB9C1042}"/>
          </ac:grpSpMkLst>
        </pc:grpChg>
        <pc:grpChg chg="del mod">
          <ac:chgData name="lawrence carin" userId="3b22cf038a245812" providerId="LiveId" clId="{4E4F5CA1-7F28-4521-B6AF-2541EC8E19C0}" dt="2019-06-19T10:33:29.264" v="100" actId="478"/>
          <ac:grpSpMkLst>
            <pc:docMk/>
            <pc:sldMk cId="3853810581" sldId="526"/>
            <ac:grpSpMk id="10" creationId="{773833B9-42BF-42F1-8818-33D67E791D8C}"/>
          </ac:grpSpMkLst>
        </pc:grpChg>
        <pc:grpChg chg="del mod">
          <ac:chgData name="lawrence carin" userId="3b22cf038a245812" providerId="LiveId" clId="{4E4F5CA1-7F28-4521-B6AF-2541EC8E19C0}" dt="2019-06-19T10:35:40.264" v="116"/>
          <ac:grpSpMkLst>
            <pc:docMk/>
            <pc:sldMk cId="3853810581" sldId="526"/>
            <ac:grpSpMk id="12" creationId="{6F47DEE7-3244-4157-B226-7FA32FC4C5D9}"/>
          </ac:grpSpMkLst>
        </pc:grpChg>
        <pc:grpChg chg="add del mod">
          <ac:chgData name="lawrence carin" userId="3b22cf038a245812" providerId="LiveId" clId="{4E4F5CA1-7F28-4521-B6AF-2541EC8E19C0}" dt="2019-06-19T10:33:50.020" v="104"/>
          <ac:grpSpMkLst>
            <pc:docMk/>
            <pc:sldMk cId="3853810581" sldId="526"/>
            <ac:grpSpMk id="98" creationId="{72EBB183-A3D2-45E6-9F3A-C80C1629BE89}"/>
          </ac:grpSpMkLst>
        </pc:grpChg>
        <pc:grpChg chg="mod">
          <ac:chgData name="lawrence carin" userId="3b22cf038a245812" providerId="LiveId" clId="{4E4F5CA1-7F28-4521-B6AF-2541EC8E19C0}" dt="2019-06-19T10:33:49.018" v="103" actId="478"/>
          <ac:grpSpMkLst>
            <pc:docMk/>
            <pc:sldMk cId="3853810581" sldId="526"/>
            <ac:grpSpMk id="102" creationId="{B82394EA-9AED-48DF-8E30-B7E57B645623}"/>
          </ac:grpSpMkLst>
        </pc:grpChg>
        <pc:grpChg chg="add mod">
          <ac:chgData name="lawrence carin" userId="3b22cf038a245812" providerId="LiveId" clId="{4E4F5CA1-7F28-4521-B6AF-2541EC8E19C0}" dt="2019-06-19T10:35:30.145" v="115" actId="14100"/>
          <ac:grpSpMkLst>
            <pc:docMk/>
            <pc:sldMk cId="3853810581" sldId="526"/>
            <ac:grpSpMk id="110" creationId="{88AE6522-7812-4313-BC1E-7E49CED8E821}"/>
          </ac:grpSpMkLst>
        </pc:grpChg>
        <pc:grpChg chg="mod">
          <ac:chgData name="lawrence carin" userId="3b22cf038a245812" providerId="LiveId" clId="{4E4F5CA1-7F28-4521-B6AF-2541EC8E19C0}" dt="2019-06-19T10:35:30.145" v="115" actId="14100"/>
          <ac:grpSpMkLst>
            <pc:docMk/>
            <pc:sldMk cId="3853810581" sldId="526"/>
            <ac:grpSpMk id="112" creationId="{DAB95017-78A0-4034-8837-001A9E5E1F09}"/>
          </ac:grpSpMkLst>
        </pc:grpChg>
        <pc:grpChg chg="add">
          <ac:chgData name="lawrence carin" userId="3b22cf038a245812" providerId="LiveId" clId="{4E4F5CA1-7F28-4521-B6AF-2541EC8E19C0}" dt="2019-06-19T10:35:42.663" v="117"/>
          <ac:grpSpMkLst>
            <pc:docMk/>
            <pc:sldMk cId="3853810581" sldId="526"/>
            <ac:grpSpMk id="120" creationId="{B0445E4A-7336-4528-8434-94FC3AF4A36F}"/>
          </ac:grpSpMkLst>
        </pc:grpChg>
        <pc:picChg chg="add del">
          <ac:chgData name="lawrence carin" userId="3b22cf038a245812" providerId="LiveId" clId="{4E4F5CA1-7F28-4521-B6AF-2541EC8E19C0}" dt="2019-06-19T10:33:49.018" v="103" actId="478"/>
          <ac:picMkLst>
            <pc:docMk/>
            <pc:sldMk cId="3853810581" sldId="526"/>
            <ac:picMk id="100" creationId="{A7BAA528-24C4-4E36-94E5-754329E9AFD5}"/>
          </ac:picMkLst>
        </pc:picChg>
        <pc:picChg chg="mod">
          <ac:chgData name="lawrence carin" userId="3b22cf038a245812" providerId="LiveId" clId="{4E4F5CA1-7F28-4521-B6AF-2541EC8E19C0}" dt="2019-06-19T10:34:36.402" v="109" actId="1076"/>
          <ac:picMkLst>
            <pc:docMk/>
            <pc:sldMk cId="3853810581" sldId="526"/>
            <ac:picMk id="111" creationId="{6FFA808E-08CC-467F-B946-1CEB8FA62BA7}"/>
          </ac:picMkLst>
        </pc:picChg>
        <pc:cxnChg chg="del mod">
          <ac:chgData name="lawrence carin" userId="3b22cf038a245812" providerId="LiveId" clId="{4E4F5CA1-7F28-4521-B6AF-2541EC8E19C0}" dt="2019-06-19T10:35:40.264" v="116"/>
          <ac:cxnSpMkLst>
            <pc:docMk/>
            <pc:sldMk cId="3853810581" sldId="526"/>
            <ac:cxnSpMk id="89" creationId="{2B339B15-BDD1-4C69-9932-E2CE6658103D}"/>
          </ac:cxnSpMkLst>
        </pc:cxnChg>
        <pc:cxnChg chg="del mod">
          <ac:chgData name="lawrence carin" userId="3b22cf038a245812" providerId="LiveId" clId="{4E4F5CA1-7F28-4521-B6AF-2541EC8E19C0}" dt="2019-06-19T10:35:40.264" v="116"/>
          <ac:cxnSpMkLst>
            <pc:docMk/>
            <pc:sldMk cId="3853810581" sldId="526"/>
            <ac:cxnSpMk id="91" creationId="{16CA9287-5B3E-4A57-848B-3FC3E40376C5}"/>
          </ac:cxnSpMkLst>
        </pc:cxnChg>
        <pc:cxnChg chg="del mod">
          <ac:chgData name="lawrence carin" userId="3b22cf038a245812" providerId="LiveId" clId="{4E4F5CA1-7F28-4521-B6AF-2541EC8E19C0}" dt="2019-06-19T10:35:40.264" v="116"/>
          <ac:cxnSpMkLst>
            <pc:docMk/>
            <pc:sldMk cId="3853810581" sldId="526"/>
            <ac:cxnSpMk id="93" creationId="{3842BAD3-41FB-4E88-8330-32174CBF1698}"/>
          </ac:cxnSpMkLst>
        </pc:cxnChg>
        <pc:cxnChg chg="del mod">
          <ac:chgData name="lawrence carin" userId="3b22cf038a245812" providerId="LiveId" clId="{4E4F5CA1-7F28-4521-B6AF-2541EC8E19C0}" dt="2019-06-19T10:35:40.264" v="116"/>
          <ac:cxnSpMkLst>
            <pc:docMk/>
            <pc:sldMk cId="3853810581" sldId="526"/>
            <ac:cxnSpMk id="94" creationId="{3462B8F9-364B-40EF-A722-7DDB7DBD60A1}"/>
          </ac:cxnSpMkLst>
        </pc:cxnChg>
        <pc:cxnChg chg="del mod">
          <ac:chgData name="lawrence carin" userId="3b22cf038a245812" providerId="LiveId" clId="{4E4F5CA1-7F28-4521-B6AF-2541EC8E19C0}" dt="2019-06-19T10:35:40.264" v="116"/>
          <ac:cxnSpMkLst>
            <pc:docMk/>
            <pc:sldMk cId="3853810581" sldId="526"/>
            <ac:cxnSpMk id="95" creationId="{093ABBE1-509D-480C-984E-6304ED4A949D}"/>
          </ac:cxnSpMkLst>
        </pc:cxnChg>
        <pc:cxnChg chg="del mod">
          <ac:chgData name="lawrence carin" userId="3b22cf038a245812" providerId="LiveId" clId="{4E4F5CA1-7F28-4521-B6AF-2541EC8E19C0}" dt="2019-06-19T10:35:40.264" v="116"/>
          <ac:cxnSpMkLst>
            <pc:docMk/>
            <pc:sldMk cId="3853810581" sldId="526"/>
            <ac:cxnSpMk id="99" creationId="{708A3CE6-EFFD-4135-9792-02133FBA928F}"/>
          </ac:cxnSpMkLst>
        </pc:cxnChg>
        <pc:cxnChg chg="del mod">
          <ac:chgData name="lawrence carin" userId="3b22cf038a245812" providerId="LiveId" clId="{4E4F5CA1-7F28-4521-B6AF-2541EC8E19C0}" dt="2019-06-19T10:35:40.264" v="116"/>
          <ac:cxnSpMkLst>
            <pc:docMk/>
            <pc:sldMk cId="3853810581" sldId="526"/>
            <ac:cxnSpMk id="101" creationId="{82B015AE-D5BB-4E46-9029-900AD1E7228F}"/>
          </ac:cxnSpMkLst>
        </pc:cxnChg>
        <pc:cxnChg chg="add">
          <ac:chgData name="lawrence carin" userId="3b22cf038a245812" providerId="LiveId" clId="{4E4F5CA1-7F28-4521-B6AF-2541EC8E19C0}" dt="2019-06-19T10:35:42.663" v="117"/>
          <ac:cxnSpMkLst>
            <pc:docMk/>
            <pc:sldMk cId="3853810581" sldId="526"/>
            <ac:cxnSpMk id="195" creationId="{E1BFECC2-0714-4906-A245-232FCC4DEE59}"/>
          </ac:cxnSpMkLst>
        </pc:cxnChg>
        <pc:cxnChg chg="add">
          <ac:chgData name="lawrence carin" userId="3b22cf038a245812" providerId="LiveId" clId="{4E4F5CA1-7F28-4521-B6AF-2541EC8E19C0}" dt="2019-06-19T10:35:42.663" v="117"/>
          <ac:cxnSpMkLst>
            <pc:docMk/>
            <pc:sldMk cId="3853810581" sldId="526"/>
            <ac:cxnSpMk id="196" creationId="{10C493D3-FAFF-45DD-B4DE-E537D026F30C}"/>
          </ac:cxnSpMkLst>
        </pc:cxnChg>
        <pc:cxnChg chg="add">
          <ac:chgData name="lawrence carin" userId="3b22cf038a245812" providerId="LiveId" clId="{4E4F5CA1-7F28-4521-B6AF-2541EC8E19C0}" dt="2019-06-19T10:35:42.663" v="117"/>
          <ac:cxnSpMkLst>
            <pc:docMk/>
            <pc:sldMk cId="3853810581" sldId="526"/>
            <ac:cxnSpMk id="197" creationId="{C43C7AAE-FC93-4C1D-BD31-B5ECE05289D3}"/>
          </ac:cxnSpMkLst>
        </pc:cxnChg>
        <pc:cxnChg chg="add">
          <ac:chgData name="lawrence carin" userId="3b22cf038a245812" providerId="LiveId" clId="{4E4F5CA1-7F28-4521-B6AF-2541EC8E19C0}" dt="2019-06-19T10:35:42.663" v="117"/>
          <ac:cxnSpMkLst>
            <pc:docMk/>
            <pc:sldMk cId="3853810581" sldId="526"/>
            <ac:cxnSpMk id="198" creationId="{6D4B185B-5D6F-491C-9E42-2DC003DCF3F7}"/>
          </ac:cxnSpMkLst>
        </pc:cxnChg>
        <pc:cxnChg chg="add">
          <ac:chgData name="lawrence carin" userId="3b22cf038a245812" providerId="LiveId" clId="{4E4F5CA1-7F28-4521-B6AF-2541EC8E19C0}" dt="2019-06-19T10:35:42.663" v="117"/>
          <ac:cxnSpMkLst>
            <pc:docMk/>
            <pc:sldMk cId="3853810581" sldId="526"/>
            <ac:cxnSpMk id="199" creationId="{7A42FDA9-16A7-422A-A9C3-33194A1ED809}"/>
          </ac:cxnSpMkLst>
        </pc:cxnChg>
        <pc:cxnChg chg="add">
          <ac:chgData name="lawrence carin" userId="3b22cf038a245812" providerId="LiveId" clId="{4E4F5CA1-7F28-4521-B6AF-2541EC8E19C0}" dt="2019-06-19T10:35:42.663" v="117"/>
          <ac:cxnSpMkLst>
            <pc:docMk/>
            <pc:sldMk cId="3853810581" sldId="526"/>
            <ac:cxnSpMk id="200" creationId="{0BFFBB83-7C7E-473E-9D0C-19CE50046501}"/>
          </ac:cxnSpMkLst>
        </pc:cxnChg>
        <pc:cxnChg chg="add">
          <ac:chgData name="lawrence carin" userId="3b22cf038a245812" providerId="LiveId" clId="{4E4F5CA1-7F28-4521-B6AF-2541EC8E19C0}" dt="2019-06-19T10:35:42.663" v="117"/>
          <ac:cxnSpMkLst>
            <pc:docMk/>
            <pc:sldMk cId="3853810581" sldId="526"/>
            <ac:cxnSpMk id="201" creationId="{BE96D924-4AF5-4A86-8DE9-F1F5B71E10E7}"/>
          </ac:cxnSpMkLst>
        </pc:cxnChg>
        <pc:cxnChg chg="add">
          <ac:chgData name="lawrence carin" userId="3b22cf038a245812" providerId="LiveId" clId="{4E4F5CA1-7F28-4521-B6AF-2541EC8E19C0}" dt="2019-06-19T10:35:42.663" v="117"/>
          <ac:cxnSpMkLst>
            <pc:docMk/>
            <pc:sldMk cId="3853810581" sldId="526"/>
            <ac:cxnSpMk id="202" creationId="{BC9BD891-B42F-496B-A541-E0EF6152703E}"/>
          </ac:cxnSpMkLst>
        </pc:cxnChg>
        <pc:cxnChg chg="del mod">
          <ac:chgData name="lawrence carin" userId="3b22cf038a245812" providerId="LiveId" clId="{4E4F5CA1-7F28-4521-B6AF-2541EC8E19C0}" dt="2019-06-19T10:35:40.264" v="116"/>
          <ac:cxnSpMkLst>
            <pc:docMk/>
            <pc:sldMk cId="3853810581" sldId="526"/>
            <ac:cxnSpMk id="2049" creationId="{D115F632-9F7C-418B-849F-3B68FC593FE9}"/>
          </ac:cxnSpMkLst>
        </pc:cxnChg>
      </pc:sldChg>
      <pc:sldChg chg="modSp">
        <pc:chgData name="lawrence carin" userId="3b22cf038a245812" providerId="LiveId" clId="{4E4F5CA1-7F28-4521-B6AF-2541EC8E19C0}" dt="2019-06-19T10:10:51.479" v="16" actId="20577"/>
        <pc:sldMkLst>
          <pc:docMk/>
          <pc:sldMk cId="3741438813" sldId="535"/>
        </pc:sldMkLst>
        <pc:spChg chg="mod">
          <ac:chgData name="lawrence carin" userId="3b22cf038a245812" providerId="LiveId" clId="{4E4F5CA1-7F28-4521-B6AF-2541EC8E19C0}" dt="2019-06-19T10:10:51.479" v="16" actId="20577"/>
          <ac:spMkLst>
            <pc:docMk/>
            <pc:sldMk cId="3741438813" sldId="535"/>
            <ac:spMk id="168" creationId="{C6C14B99-7A04-48E8-93E7-B4A3BCEC3F09}"/>
          </ac:spMkLst>
        </pc:spChg>
      </pc:sldChg>
      <pc:sldChg chg="modSp">
        <pc:chgData name="lawrence carin" userId="3b22cf038a245812" providerId="LiveId" clId="{4E4F5CA1-7F28-4521-B6AF-2541EC8E19C0}" dt="2019-06-19T10:09:03.973" v="4" actId="255"/>
        <pc:sldMkLst>
          <pc:docMk/>
          <pc:sldMk cId="1758982355" sldId="633"/>
        </pc:sldMkLst>
        <pc:spChg chg="mod">
          <ac:chgData name="lawrence carin" userId="3b22cf038a245812" providerId="LiveId" clId="{4E4F5CA1-7F28-4521-B6AF-2541EC8E19C0}" dt="2019-06-19T10:08:38.290" v="0" actId="255"/>
          <ac:spMkLst>
            <pc:docMk/>
            <pc:sldMk cId="1758982355" sldId="633"/>
            <ac:spMk id="173" creationId="{DE5C2D09-87FE-47B2-BDEA-5077B6E0BD7F}"/>
          </ac:spMkLst>
        </pc:spChg>
        <pc:spChg chg="mod">
          <ac:chgData name="lawrence carin" userId="3b22cf038a245812" providerId="LiveId" clId="{4E4F5CA1-7F28-4521-B6AF-2541EC8E19C0}" dt="2019-06-19T10:08:45.017" v="1" actId="255"/>
          <ac:spMkLst>
            <pc:docMk/>
            <pc:sldMk cId="1758982355" sldId="633"/>
            <ac:spMk id="174" creationId="{2D5F90BF-CCB7-46C6-AC68-07E9A569AF99}"/>
          </ac:spMkLst>
        </pc:spChg>
        <pc:spChg chg="mod">
          <ac:chgData name="lawrence carin" userId="3b22cf038a245812" providerId="LiveId" clId="{4E4F5CA1-7F28-4521-B6AF-2541EC8E19C0}" dt="2019-06-19T10:08:50.456" v="2" actId="255"/>
          <ac:spMkLst>
            <pc:docMk/>
            <pc:sldMk cId="1758982355" sldId="633"/>
            <ac:spMk id="175" creationId="{376F0AD9-AB1B-4EC4-9AEC-FAE4521B3F93}"/>
          </ac:spMkLst>
        </pc:spChg>
        <pc:spChg chg="mod">
          <ac:chgData name="lawrence carin" userId="3b22cf038a245812" providerId="LiveId" clId="{4E4F5CA1-7F28-4521-B6AF-2541EC8E19C0}" dt="2019-06-19T10:08:57.434" v="3" actId="255"/>
          <ac:spMkLst>
            <pc:docMk/>
            <pc:sldMk cId="1758982355" sldId="633"/>
            <ac:spMk id="176" creationId="{7AE826D1-0AD3-42DF-A50C-33A260F07828}"/>
          </ac:spMkLst>
        </pc:spChg>
        <pc:spChg chg="mod">
          <ac:chgData name="lawrence carin" userId="3b22cf038a245812" providerId="LiveId" clId="{4E4F5CA1-7F28-4521-B6AF-2541EC8E19C0}" dt="2019-06-19T10:09:03.973" v="4" actId="255"/>
          <ac:spMkLst>
            <pc:docMk/>
            <pc:sldMk cId="1758982355" sldId="633"/>
            <ac:spMk id="177" creationId="{D3A7E917-0BB7-439E-A729-DCC09CCE55EA}"/>
          </ac:spMkLst>
        </pc:spChg>
      </pc:sldChg>
      <pc:sldChg chg="modSp">
        <pc:chgData name="lawrence carin" userId="3b22cf038a245812" providerId="LiveId" clId="{4E4F5CA1-7F28-4521-B6AF-2541EC8E19C0}" dt="2019-06-19T10:13:57.761" v="39" actId="20577"/>
        <pc:sldMkLst>
          <pc:docMk/>
          <pc:sldMk cId="3698673521" sldId="642"/>
        </pc:sldMkLst>
        <pc:spChg chg="mod">
          <ac:chgData name="lawrence carin" userId="3b22cf038a245812" providerId="LiveId" clId="{4E4F5CA1-7F28-4521-B6AF-2541EC8E19C0}" dt="2019-06-19T10:13:57.761" v="39" actId="20577"/>
          <ac:spMkLst>
            <pc:docMk/>
            <pc:sldMk cId="3698673521" sldId="642"/>
            <ac:spMk id="3" creationId="{5D0547AE-E35C-401E-834E-1B1605FBD193}"/>
          </ac:spMkLst>
        </pc:spChg>
      </pc:sldChg>
      <pc:sldChg chg="del">
        <pc:chgData name="lawrence carin" userId="3b22cf038a245812" providerId="LiveId" clId="{4E4F5CA1-7F28-4521-B6AF-2541EC8E19C0}" dt="2019-06-19T10:36:00.850" v="118" actId="2696"/>
        <pc:sldMkLst>
          <pc:docMk/>
          <pc:sldMk cId="2545823707" sldId="650"/>
        </pc:sldMkLst>
      </pc:sldChg>
      <pc:sldChg chg="modSp">
        <pc:chgData name="lawrence carin" userId="3b22cf038a245812" providerId="LiveId" clId="{4E4F5CA1-7F28-4521-B6AF-2541EC8E19C0}" dt="2019-06-19T10:14:40.221" v="99" actId="20577"/>
        <pc:sldMkLst>
          <pc:docMk/>
          <pc:sldMk cId="3156889171" sldId="790"/>
        </pc:sldMkLst>
        <pc:spChg chg="mod">
          <ac:chgData name="lawrence carin" userId="3b22cf038a245812" providerId="LiveId" clId="{4E4F5CA1-7F28-4521-B6AF-2541EC8E19C0}" dt="2019-06-19T10:14:40.221" v="99" actId="20577"/>
          <ac:spMkLst>
            <pc:docMk/>
            <pc:sldMk cId="3156889171" sldId="790"/>
            <ac:spMk id="2" creationId="{88E32469-929C-164B-9DDA-F1A694EB973C}"/>
          </ac:spMkLst>
        </pc:spChg>
      </pc:sldChg>
      <pc:sldChg chg="delSp modSp">
        <pc:chgData name="lawrence carin" userId="3b22cf038a245812" providerId="LiveId" clId="{4E4F5CA1-7F28-4521-B6AF-2541EC8E19C0}" dt="2019-06-19T10:36:12.427" v="119" actId="478"/>
        <pc:sldMkLst>
          <pc:docMk/>
          <pc:sldMk cId="4117798294" sldId="791"/>
        </pc:sldMkLst>
        <pc:spChg chg="del">
          <ac:chgData name="lawrence carin" userId="3b22cf038a245812" providerId="LiveId" clId="{4E4F5CA1-7F28-4521-B6AF-2541EC8E19C0}" dt="2019-06-19T10:36:12.427" v="119" actId="478"/>
          <ac:spMkLst>
            <pc:docMk/>
            <pc:sldMk cId="4117798294" sldId="791"/>
            <ac:spMk id="187" creationId="{0F4FC0F5-5805-48FF-A1BD-CCBF8DDD652E}"/>
          </ac:spMkLst>
        </pc:spChg>
        <pc:spChg chg="del">
          <ac:chgData name="lawrence carin" userId="3b22cf038a245812" providerId="LiveId" clId="{4E4F5CA1-7F28-4521-B6AF-2541EC8E19C0}" dt="2019-06-19T10:36:12.427" v="119" actId="478"/>
          <ac:spMkLst>
            <pc:docMk/>
            <pc:sldMk cId="4117798294" sldId="791"/>
            <ac:spMk id="188" creationId="{AA639F88-417F-41A2-8D8A-B3C090E75B73}"/>
          </ac:spMkLst>
        </pc:spChg>
        <pc:spChg chg="del">
          <ac:chgData name="lawrence carin" userId="3b22cf038a245812" providerId="LiveId" clId="{4E4F5CA1-7F28-4521-B6AF-2541EC8E19C0}" dt="2019-06-19T10:36:12.427" v="119" actId="478"/>
          <ac:spMkLst>
            <pc:docMk/>
            <pc:sldMk cId="4117798294" sldId="791"/>
            <ac:spMk id="189" creationId="{03B23127-1E7F-48FF-AF54-FE28CCCAF01B}"/>
          </ac:spMkLst>
        </pc:spChg>
        <pc:spChg chg="del">
          <ac:chgData name="lawrence carin" userId="3b22cf038a245812" providerId="LiveId" clId="{4E4F5CA1-7F28-4521-B6AF-2541EC8E19C0}" dt="2019-06-19T10:36:12.427" v="119" actId="478"/>
          <ac:spMkLst>
            <pc:docMk/>
            <pc:sldMk cId="4117798294" sldId="791"/>
            <ac:spMk id="190" creationId="{01A0B185-B9D0-4C77-B4D8-2DC5E3603B28}"/>
          </ac:spMkLst>
        </pc:spChg>
        <pc:spChg chg="del">
          <ac:chgData name="lawrence carin" userId="3b22cf038a245812" providerId="LiveId" clId="{4E4F5CA1-7F28-4521-B6AF-2541EC8E19C0}" dt="2019-06-19T10:36:12.427" v="119" actId="478"/>
          <ac:spMkLst>
            <pc:docMk/>
            <pc:sldMk cId="4117798294" sldId="791"/>
            <ac:spMk id="191" creationId="{A1284510-0C8D-4BDD-B38A-8D4D8E9EB38A}"/>
          </ac:spMkLst>
        </pc:spChg>
        <pc:spChg chg="del">
          <ac:chgData name="lawrence carin" userId="3b22cf038a245812" providerId="LiveId" clId="{4E4F5CA1-7F28-4521-B6AF-2541EC8E19C0}" dt="2019-06-19T10:36:12.427" v="119" actId="478"/>
          <ac:spMkLst>
            <pc:docMk/>
            <pc:sldMk cId="4117798294" sldId="791"/>
            <ac:spMk id="192" creationId="{75B0474B-155D-4263-BC6E-E5AFE6CCED2F}"/>
          </ac:spMkLst>
        </pc:spChg>
        <pc:spChg chg="del">
          <ac:chgData name="lawrence carin" userId="3b22cf038a245812" providerId="LiveId" clId="{4E4F5CA1-7F28-4521-B6AF-2541EC8E19C0}" dt="2019-06-19T10:36:12.427" v="119" actId="478"/>
          <ac:spMkLst>
            <pc:docMk/>
            <pc:sldMk cId="4117798294" sldId="791"/>
            <ac:spMk id="193" creationId="{89925B99-D0F0-4B8C-A3D0-D7C6FD391AD0}"/>
          </ac:spMkLst>
        </pc:spChg>
        <pc:spChg chg="del">
          <ac:chgData name="lawrence carin" userId="3b22cf038a245812" providerId="LiveId" clId="{4E4F5CA1-7F28-4521-B6AF-2541EC8E19C0}" dt="2019-06-19T10:36:12.427" v="119" actId="478"/>
          <ac:spMkLst>
            <pc:docMk/>
            <pc:sldMk cId="4117798294" sldId="791"/>
            <ac:spMk id="194" creationId="{A343167C-0855-47FB-8606-B9C2CA1667FA}"/>
          </ac:spMkLst>
        </pc:spChg>
        <pc:spChg chg="del">
          <ac:chgData name="lawrence carin" userId="3b22cf038a245812" providerId="LiveId" clId="{4E4F5CA1-7F28-4521-B6AF-2541EC8E19C0}" dt="2019-06-19T10:36:12.427" v="119" actId="478"/>
          <ac:spMkLst>
            <pc:docMk/>
            <pc:sldMk cId="4117798294" sldId="791"/>
            <ac:spMk id="203" creationId="{5A8EF181-D386-4D52-BF90-069E13AB740B}"/>
          </ac:spMkLst>
        </pc:spChg>
        <pc:spChg chg="del">
          <ac:chgData name="lawrence carin" userId="3b22cf038a245812" providerId="LiveId" clId="{4E4F5CA1-7F28-4521-B6AF-2541EC8E19C0}" dt="2019-06-19T10:36:12.427" v="119" actId="478"/>
          <ac:spMkLst>
            <pc:docMk/>
            <pc:sldMk cId="4117798294" sldId="791"/>
            <ac:spMk id="204" creationId="{2483B843-912A-4BD4-B3E3-B4B498007998}"/>
          </ac:spMkLst>
        </pc:spChg>
        <pc:grpChg chg="del">
          <ac:chgData name="lawrence carin" userId="3b22cf038a245812" providerId="LiveId" clId="{4E4F5CA1-7F28-4521-B6AF-2541EC8E19C0}" dt="2019-06-19T10:36:12.427" v="119" actId="478"/>
          <ac:grpSpMkLst>
            <pc:docMk/>
            <pc:sldMk cId="4117798294" sldId="791"/>
            <ac:grpSpMk id="120" creationId="{B0445E4A-7336-4528-8434-94FC3AF4A36F}"/>
          </ac:grpSpMkLst>
        </pc:grpChg>
        <pc:cxnChg chg="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27" creationId="{966DCC78-C78D-489B-88E6-27AC1C420F68}"/>
          </ac:cxnSpMkLst>
        </pc:cxnChg>
        <pc:cxnChg chg="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28" creationId="{8B4758F7-F101-42B5-819E-B24122652E59}"/>
          </ac:cxnSpMkLst>
        </pc:cxnChg>
        <pc:cxnChg chg="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29" creationId="{96D5B150-D634-4B8F-B237-27DBBB06D7D2}"/>
          </ac:cxnSpMkLst>
        </pc:cxnChg>
        <pc:cxnChg chg="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30" creationId="{9901298E-17BE-4E97-A568-22FF0BC1C658}"/>
          </ac:cxnSpMkLst>
        </pc:cxnChg>
        <pc:cxnChg chg="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31" creationId="{84B2B808-8777-49FC-B97E-C170CC707521}"/>
          </ac:cxnSpMkLst>
        </pc:cxnChg>
        <pc:cxnChg chg="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32" creationId="{4BAA0B79-A03C-4029-884C-0442006BE18C}"/>
          </ac:cxnSpMkLst>
        </pc:cxnChg>
        <pc:cxnChg chg="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33" creationId="{1AD45131-F6CF-4523-90F6-1CBD4073AB41}"/>
          </ac:cxnSpMkLst>
        </pc:cxnChg>
        <pc:cxnChg chg="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34" creationId="{B7E5C3D8-B453-4C5F-9432-577289EF4329}"/>
          </ac:cxnSpMkLst>
        </pc:cxnChg>
        <pc:cxnChg chg="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35" creationId="{93D20640-7F08-4899-910B-56C618D6E33F}"/>
          </ac:cxnSpMkLst>
        </pc:cxnChg>
        <pc:cxnChg chg="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36" creationId="{C8AE523F-A152-45AD-A7D1-7411041E7BFB}"/>
          </ac:cxnSpMkLst>
        </pc:cxnChg>
        <pc:cxnChg chg="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37" creationId="{01674396-C9FD-416E-9600-15FB6E382BB6}"/>
          </ac:cxnSpMkLst>
        </pc:cxnChg>
        <pc:cxnChg chg="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38" creationId="{B01E20FF-EC24-4FA9-A20A-5101E97065BC}"/>
          </ac:cxnSpMkLst>
        </pc:cxnChg>
        <pc:cxnChg chg="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39" creationId="{F244788A-ADCC-4B36-90E9-7D614AAB1B2E}"/>
          </ac:cxnSpMkLst>
        </pc:cxnChg>
        <pc:cxnChg chg="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40" creationId="{CB7C3C86-6579-49E2-8607-39702A2D8AD5}"/>
          </ac:cxnSpMkLst>
        </pc:cxnChg>
        <pc:cxnChg chg="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42" creationId="{1CACF851-A2FC-42CE-8A0B-8CAD167E56BC}"/>
          </ac:cxnSpMkLst>
        </pc:cxnChg>
        <pc:cxnChg chg="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51" creationId="{86CB3BD4-B57C-4C1D-A325-6DE5BFEDBAE6}"/>
          </ac:cxnSpMkLst>
        </pc:cxnChg>
        <pc:cxnChg chg="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52" creationId="{FD1A2DD9-3BE4-46EF-BB45-887E063A44F7}"/>
          </ac:cxnSpMkLst>
        </pc:cxnChg>
        <pc:cxnChg chg="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53" creationId="{52988908-53C1-4BEC-9281-4DA53AB85A1A}"/>
          </ac:cxnSpMkLst>
        </pc:cxnChg>
        <pc:cxnChg chg="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54" creationId="{133AF140-12DE-42C4-BD41-84C4AAF3E29F}"/>
          </ac:cxnSpMkLst>
        </pc:cxnChg>
        <pc:cxnChg chg="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55" creationId="{654444D4-86BC-4807-AD5D-21DFFEED608E}"/>
          </ac:cxnSpMkLst>
        </pc:cxnChg>
        <pc:cxnChg chg="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56" creationId="{D8720738-3090-4992-B06E-D21E58AE2004}"/>
          </ac:cxnSpMkLst>
        </pc:cxnChg>
        <pc:cxnChg chg="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57" creationId="{15AE5866-9C36-49AC-928F-6F9D07EF3C78}"/>
          </ac:cxnSpMkLst>
        </pc:cxnChg>
        <pc:cxnChg chg="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58" creationId="{CB579198-C5A7-451F-813B-B742F8BEE06D}"/>
          </ac:cxnSpMkLst>
        </pc:cxnChg>
        <pc:cxnChg chg="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59" creationId="{E2A45DE8-0491-4E5B-9D70-6D36FF240CAE}"/>
          </ac:cxnSpMkLst>
        </pc:cxnChg>
        <pc:cxnChg chg="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60" creationId="{2B908FBF-0329-48EF-9A9A-531012053B6A}"/>
          </ac:cxnSpMkLst>
        </pc:cxnChg>
        <pc:cxnChg chg="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61" creationId="{88D78676-2B4E-4466-8C05-F3212F2567A4}"/>
          </ac:cxnSpMkLst>
        </pc:cxnChg>
        <pc:cxnChg chg="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62" creationId="{EF10C5AA-83D3-4266-A40B-3AAF743F5675}"/>
          </ac:cxnSpMkLst>
        </pc:cxnChg>
        <pc:cxnChg chg="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63" creationId="{6EFDF8E4-0C0F-4E5C-8DBF-5C261C6E0D0E}"/>
          </ac:cxnSpMkLst>
        </pc:cxnChg>
        <pc:cxnChg chg="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64" creationId="{58E6BA9E-4F78-4FBA-90C2-E9ADFA468B30}"/>
          </ac:cxnSpMkLst>
        </pc:cxnChg>
        <pc:cxnChg chg="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65" creationId="{DDC8BF0A-138B-401D-A69D-CC3022A49258}"/>
          </ac:cxnSpMkLst>
        </pc:cxnChg>
        <pc:cxnChg chg="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66" creationId="{4DC0545D-D6FB-494C-B20E-371DEEC73AA9}"/>
          </ac:cxnSpMkLst>
        </pc:cxnChg>
        <pc:cxnChg chg="del 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95" creationId="{E1BFECC2-0714-4906-A245-232FCC4DEE59}"/>
          </ac:cxnSpMkLst>
        </pc:cxnChg>
        <pc:cxnChg chg="del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96" creationId="{10C493D3-FAFF-45DD-B4DE-E537D026F30C}"/>
          </ac:cxnSpMkLst>
        </pc:cxnChg>
        <pc:cxnChg chg="del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97" creationId="{C43C7AAE-FC93-4C1D-BD31-B5ECE05289D3}"/>
          </ac:cxnSpMkLst>
        </pc:cxnChg>
        <pc:cxnChg chg="del mod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98" creationId="{6D4B185B-5D6F-491C-9E42-2DC003DCF3F7}"/>
          </ac:cxnSpMkLst>
        </pc:cxnChg>
        <pc:cxnChg chg="del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199" creationId="{7A42FDA9-16A7-422A-A9C3-33194A1ED809}"/>
          </ac:cxnSpMkLst>
        </pc:cxnChg>
        <pc:cxnChg chg="del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200" creationId="{0BFFBB83-7C7E-473E-9D0C-19CE50046501}"/>
          </ac:cxnSpMkLst>
        </pc:cxnChg>
        <pc:cxnChg chg="del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201" creationId="{BE96D924-4AF5-4A86-8DE9-F1F5B71E10E7}"/>
          </ac:cxnSpMkLst>
        </pc:cxnChg>
        <pc:cxnChg chg="del">
          <ac:chgData name="lawrence carin" userId="3b22cf038a245812" providerId="LiveId" clId="{4E4F5CA1-7F28-4521-B6AF-2541EC8E19C0}" dt="2019-06-19T10:36:12.427" v="119" actId="478"/>
          <ac:cxnSpMkLst>
            <pc:docMk/>
            <pc:sldMk cId="4117798294" sldId="791"/>
            <ac:cxnSpMk id="202" creationId="{BC9BD891-B42F-496B-A541-E0EF6152703E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7F71E0-0D53-DC45-B2CB-C90849DC5E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A5AE21-28DC-384A-9615-D2A234C172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501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27395-C8D8-FC4E-A947-CB2BD1422AA7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266FC-5661-134A-A28E-52A0750FBA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60C2E-86CE-434C-81DE-82F82C9B8D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501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4DDE5-AA14-DD42-BEF8-7DF8E3623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34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501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927A9-B8DC-384B-BF68-738F1B31EAB2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501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33E9F-084A-8543-BC6F-0AE70009C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24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1pPr>
    <a:lvl2pPr marL="457166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3pPr>
    <a:lvl4pPr marL="1371499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4pPr>
    <a:lvl5pPr marL="1828666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5pPr>
    <a:lvl6pPr marL="2285832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2998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200165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7331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0947D6-47CE-4584-A130-5E612DE6867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5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1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0947D6-47CE-4584-A130-5E612DE6867C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10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67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0947D6-47CE-4584-A130-5E612DE6867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92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05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68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05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6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14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21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23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3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4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31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2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3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9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996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1pPr>
            <a:lvl2pPr marL="456687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2pPr>
            <a:lvl3pPr marL="913374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3pPr>
            <a:lvl4pPr marL="1370061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4pPr>
            <a:lvl5pPr marL="1826748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5pPr>
            <a:lvl6pPr marL="2283435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6pPr>
            <a:lvl7pPr marL="2740122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7pPr>
            <a:lvl8pPr marL="3196809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8pPr>
            <a:lvl9pPr marL="3653496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48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797"/>
            </a:lvl1pPr>
            <a:lvl2pPr>
              <a:defRPr sz="2398"/>
            </a:lvl2pPr>
            <a:lvl3pPr>
              <a:defRPr sz="1998"/>
            </a:lvl3pPr>
            <a:lvl4pPr>
              <a:defRPr sz="1798"/>
            </a:lvl4pPr>
            <a:lvl5pPr>
              <a:defRPr sz="1798"/>
            </a:lvl5pPr>
            <a:lvl6pPr>
              <a:defRPr sz="1798"/>
            </a:lvl6pPr>
            <a:lvl7pPr>
              <a:defRPr sz="1798"/>
            </a:lvl7pPr>
            <a:lvl8pPr>
              <a:defRPr sz="1798"/>
            </a:lvl8pPr>
            <a:lvl9pPr>
              <a:defRPr sz="17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797"/>
            </a:lvl1pPr>
            <a:lvl2pPr>
              <a:defRPr sz="2398"/>
            </a:lvl2pPr>
            <a:lvl3pPr>
              <a:defRPr sz="1998"/>
            </a:lvl3pPr>
            <a:lvl4pPr>
              <a:defRPr sz="1798"/>
            </a:lvl4pPr>
            <a:lvl5pPr>
              <a:defRPr sz="1798"/>
            </a:lvl5pPr>
            <a:lvl6pPr>
              <a:defRPr sz="1798"/>
            </a:lvl6pPr>
            <a:lvl7pPr>
              <a:defRPr sz="1798"/>
            </a:lvl7pPr>
            <a:lvl8pPr>
              <a:defRPr sz="1798"/>
            </a:lvl8pPr>
            <a:lvl9pPr>
              <a:defRPr sz="17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03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687" indent="0">
              <a:buNone/>
              <a:defRPr sz="1998" b="1"/>
            </a:lvl2pPr>
            <a:lvl3pPr marL="913374" indent="0">
              <a:buNone/>
              <a:defRPr sz="1798" b="1"/>
            </a:lvl3pPr>
            <a:lvl4pPr marL="1370061" indent="0">
              <a:buNone/>
              <a:defRPr sz="1598" b="1"/>
            </a:lvl4pPr>
            <a:lvl5pPr marL="1826748" indent="0">
              <a:buNone/>
              <a:defRPr sz="1598" b="1"/>
            </a:lvl5pPr>
            <a:lvl6pPr marL="2283435" indent="0">
              <a:buNone/>
              <a:defRPr sz="1598" b="1"/>
            </a:lvl6pPr>
            <a:lvl7pPr marL="2740122" indent="0">
              <a:buNone/>
              <a:defRPr sz="1598" b="1"/>
            </a:lvl7pPr>
            <a:lvl8pPr marL="3196809" indent="0">
              <a:buNone/>
              <a:defRPr sz="1598" b="1"/>
            </a:lvl8pPr>
            <a:lvl9pPr marL="3653496" indent="0">
              <a:buNone/>
              <a:defRPr sz="159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398"/>
            </a:lvl1pPr>
            <a:lvl2pPr>
              <a:defRPr sz="1998"/>
            </a:lvl2pPr>
            <a:lvl3pPr>
              <a:defRPr sz="1798"/>
            </a:lvl3pPr>
            <a:lvl4pPr>
              <a:defRPr sz="1598"/>
            </a:lvl4pPr>
            <a:lvl5pPr>
              <a:defRPr sz="1598"/>
            </a:lvl5pPr>
            <a:lvl6pPr>
              <a:defRPr sz="1598"/>
            </a:lvl6pPr>
            <a:lvl7pPr>
              <a:defRPr sz="1598"/>
            </a:lvl7pPr>
            <a:lvl8pPr>
              <a:defRPr sz="1598"/>
            </a:lvl8pPr>
            <a:lvl9pPr>
              <a:defRPr sz="15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6" cy="47982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687" indent="0">
              <a:buNone/>
              <a:defRPr sz="1998" b="1"/>
            </a:lvl2pPr>
            <a:lvl3pPr marL="913374" indent="0">
              <a:buNone/>
              <a:defRPr sz="1798" b="1"/>
            </a:lvl3pPr>
            <a:lvl4pPr marL="1370061" indent="0">
              <a:buNone/>
              <a:defRPr sz="1598" b="1"/>
            </a:lvl4pPr>
            <a:lvl5pPr marL="1826748" indent="0">
              <a:buNone/>
              <a:defRPr sz="1598" b="1"/>
            </a:lvl5pPr>
            <a:lvl6pPr marL="2283435" indent="0">
              <a:buNone/>
              <a:defRPr sz="1598" b="1"/>
            </a:lvl6pPr>
            <a:lvl7pPr marL="2740122" indent="0">
              <a:buNone/>
              <a:defRPr sz="1598" b="1"/>
            </a:lvl7pPr>
            <a:lvl8pPr marL="3196809" indent="0">
              <a:buNone/>
              <a:defRPr sz="1598" b="1"/>
            </a:lvl8pPr>
            <a:lvl9pPr marL="3653496" indent="0">
              <a:buNone/>
              <a:defRPr sz="159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6" cy="2963466"/>
          </a:xfrm>
        </p:spPr>
        <p:txBody>
          <a:bodyPr/>
          <a:lstStyle>
            <a:lvl1pPr>
              <a:defRPr sz="2398"/>
            </a:lvl1pPr>
            <a:lvl2pPr>
              <a:defRPr sz="1998"/>
            </a:lvl2pPr>
            <a:lvl3pPr>
              <a:defRPr sz="1798"/>
            </a:lvl3pPr>
            <a:lvl4pPr>
              <a:defRPr sz="1598"/>
            </a:lvl4pPr>
            <a:lvl5pPr>
              <a:defRPr sz="1598"/>
            </a:lvl5pPr>
            <a:lvl6pPr>
              <a:defRPr sz="1598"/>
            </a:lvl6pPr>
            <a:lvl7pPr>
              <a:defRPr sz="1598"/>
            </a:lvl7pPr>
            <a:lvl8pPr>
              <a:defRPr sz="1598"/>
            </a:lvl8pPr>
            <a:lvl9pPr>
              <a:defRPr sz="15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96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67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0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99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196"/>
            </a:lvl1pPr>
            <a:lvl2pPr>
              <a:defRPr sz="2797"/>
            </a:lvl2pPr>
            <a:lvl3pPr>
              <a:defRPr sz="2398"/>
            </a:lvl3pPr>
            <a:lvl4pPr>
              <a:defRPr sz="1998"/>
            </a:lvl4pPr>
            <a:lvl5pPr>
              <a:defRPr sz="1998"/>
            </a:lvl5pPr>
            <a:lvl6pPr>
              <a:defRPr sz="1998"/>
            </a:lvl6pPr>
            <a:lvl7pPr>
              <a:defRPr sz="1998"/>
            </a:lvl7pPr>
            <a:lvl8pPr>
              <a:defRPr sz="1998"/>
            </a:lvl8pPr>
            <a:lvl9pPr>
              <a:defRPr sz="19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398"/>
            </a:lvl1pPr>
            <a:lvl2pPr marL="456687" indent="0">
              <a:buNone/>
              <a:defRPr sz="1199"/>
            </a:lvl2pPr>
            <a:lvl3pPr marL="913374" indent="0">
              <a:buNone/>
              <a:defRPr sz="999"/>
            </a:lvl3pPr>
            <a:lvl4pPr marL="1370061" indent="0">
              <a:buNone/>
              <a:defRPr sz="899"/>
            </a:lvl4pPr>
            <a:lvl5pPr marL="1826748" indent="0">
              <a:buNone/>
              <a:defRPr sz="899"/>
            </a:lvl5pPr>
            <a:lvl6pPr marL="2283435" indent="0">
              <a:buNone/>
              <a:defRPr sz="899"/>
            </a:lvl6pPr>
            <a:lvl7pPr marL="2740122" indent="0">
              <a:buNone/>
              <a:defRPr sz="899"/>
            </a:lvl7pPr>
            <a:lvl8pPr marL="3196809" indent="0">
              <a:buNone/>
              <a:defRPr sz="899"/>
            </a:lvl8pPr>
            <a:lvl9pPr marL="3653496" indent="0">
              <a:buNone/>
              <a:defRPr sz="89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72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99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196"/>
            </a:lvl1pPr>
            <a:lvl2pPr marL="456687" indent="0">
              <a:buNone/>
              <a:defRPr sz="2797"/>
            </a:lvl2pPr>
            <a:lvl3pPr marL="913374" indent="0">
              <a:buNone/>
              <a:defRPr sz="2398"/>
            </a:lvl3pPr>
            <a:lvl4pPr marL="1370061" indent="0">
              <a:buNone/>
              <a:defRPr sz="1998"/>
            </a:lvl4pPr>
            <a:lvl5pPr marL="1826748" indent="0">
              <a:buNone/>
              <a:defRPr sz="1998"/>
            </a:lvl5pPr>
            <a:lvl6pPr marL="2283435" indent="0">
              <a:buNone/>
              <a:defRPr sz="1998"/>
            </a:lvl6pPr>
            <a:lvl7pPr marL="2740122" indent="0">
              <a:buNone/>
              <a:defRPr sz="1998"/>
            </a:lvl7pPr>
            <a:lvl8pPr marL="3196809" indent="0">
              <a:buNone/>
              <a:defRPr sz="1998"/>
            </a:lvl8pPr>
            <a:lvl9pPr marL="3653496" indent="0">
              <a:buNone/>
              <a:defRPr sz="1998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398"/>
            </a:lvl1pPr>
            <a:lvl2pPr marL="456687" indent="0">
              <a:buNone/>
              <a:defRPr sz="1199"/>
            </a:lvl2pPr>
            <a:lvl3pPr marL="913374" indent="0">
              <a:buNone/>
              <a:defRPr sz="999"/>
            </a:lvl3pPr>
            <a:lvl4pPr marL="1370061" indent="0">
              <a:buNone/>
              <a:defRPr sz="899"/>
            </a:lvl4pPr>
            <a:lvl5pPr marL="1826748" indent="0">
              <a:buNone/>
              <a:defRPr sz="899"/>
            </a:lvl5pPr>
            <a:lvl6pPr marL="2283435" indent="0">
              <a:buNone/>
              <a:defRPr sz="899"/>
            </a:lvl6pPr>
            <a:lvl7pPr marL="2740122" indent="0">
              <a:buNone/>
              <a:defRPr sz="899"/>
            </a:lvl7pPr>
            <a:lvl8pPr marL="3196809" indent="0">
              <a:buNone/>
              <a:defRPr sz="899"/>
            </a:lvl8pPr>
            <a:lvl9pPr marL="3653496" indent="0">
              <a:buNone/>
              <a:defRPr sz="89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6/19/2019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0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Duke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631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6687" rtl="0" eaLnBrk="1" latinLnBrk="0" hangingPunct="1">
        <a:spcBef>
          <a:spcPct val="0"/>
        </a:spcBef>
        <a:buNone/>
        <a:defRPr sz="4396" kern="1200">
          <a:solidFill>
            <a:srgbClr val="001A57"/>
          </a:solidFill>
          <a:latin typeface="Helvetica"/>
          <a:ea typeface="+mj-ea"/>
          <a:cs typeface="+mj-cs"/>
        </a:defRPr>
      </a:lvl1pPr>
    </p:titleStyle>
    <p:bodyStyle>
      <a:lvl1pPr marL="342516" indent="-342516" algn="l" defTabSz="456687" rtl="0" eaLnBrk="1" latinLnBrk="0" hangingPunct="1">
        <a:spcBef>
          <a:spcPct val="20000"/>
        </a:spcBef>
        <a:buFont typeface="Arial"/>
        <a:buChar char="•"/>
        <a:defRPr sz="3196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1pPr>
      <a:lvl2pPr marL="742116" indent="-285429" algn="l" defTabSz="456687" rtl="0" eaLnBrk="1" latinLnBrk="0" hangingPunct="1">
        <a:spcBef>
          <a:spcPct val="20000"/>
        </a:spcBef>
        <a:buFont typeface="Arial"/>
        <a:buChar char="–"/>
        <a:defRPr sz="2797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2pPr>
      <a:lvl3pPr marL="1141717" indent="-228344" algn="l" defTabSz="456687" rtl="0" eaLnBrk="1" latinLnBrk="0" hangingPunct="1">
        <a:spcBef>
          <a:spcPct val="20000"/>
        </a:spcBef>
        <a:buFont typeface="Arial"/>
        <a:buChar char="•"/>
        <a:defRPr sz="2398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3pPr>
      <a:lvl4pPr marL="1598404" indent="-228344" algn="l" defTabSz="456687" rtl="0" eaLnBrk="1" latinLnBrk="0" hangingPunct="1">
        <a:spcBef>
          <a:spcPct val="20000"/>
        </a:spcBef>
        <a:buFont typeface="Arial"/>
        <a:buChar char="–"/>
        <a:defRPr sz="1998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4pPr>
      <a:lvl5pPr marL="2055091" indent="-228344" algn="l" defTabSz="456687" rtl="0" eaLnBrk="1" latinLnBrk="0" hangingPunct="1">
        <a:spcBef>
          <a:spcPct val="20000"/>
        </a:spcBef>
        <a:buFont typeface="Arial"/>
        <a:buChar char="»"/>
        <a:defRPr sz="1998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5pPr>
      <a:lvl6pPr marL="2511778" indent="-228344" algn="l" defTabSz="456687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2968466" indent="-228344" algn="l" defTabSz="456687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25152" indent="-228344" algn="l" defTabSz="456687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1839" indent="-228344" algn="l" defTabSz="456687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687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374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061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6748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3435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0122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6809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3496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0.png"/><Relationship Id="rId3" Type="http://schemas.openxmlformats.org/officeDocument/2006/relationships/image" Target="../media/image263.png"/><Relationship Id="rId7" Type="http://schemas.openxmlformats.org/officeDocument/2006/relationships/image" Target="../media/image1630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0.png"/><Relationship Id="rId5" Type="http://schemas.openxmlformats.org/officeDocument/2006/relationships/image" Target="../media/image1550.png"/><Relationship Id="rId4" Type="http://schemas.openxmlformats.org/officeDocument/2006/relationships/image" Target="../media/image1540.png"/><Relationship Id="rId9" Type="http://schemas.openxmlformats.org/officeDocument/2006/relationships/image" Target="../media/image204.png"/></Relationships>
</file>

<file path=ppt/slides/_rels/slide10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40.png"/><Relationship Id="rId3" Type="http://schemas.openxmlformats.org/officeDocument/2006/relationships/image" Target="../media/image209.png"/><Relationship Id="rId12" Type="http://schemas.openxmlformats.org/officeDocument/2006/relationships/image" Target="../media/image263.png"/><Relationship Id="rId17" Type="http://schemas.openxmlformats.org/officeDocument/2006/relationships/image" Target="../media/image1640.png"/><Relationship Id="rId2" Type="http://schemas.openxmlformats.org/officeDocument/2006/relationships/image" Target="../media/image208.png"/><Relationship Id="rId16" Type="http://schemas.openxmlformats.org/officeDocument/2006/relationships/image" Target="../media/image163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62.png"/><Relationship Id="rId5" Type="http://schemas.openxmlformats.org/officeDocument/2006/relationships/image" Target="../media/image211.png"/><Relationship Id="rId15" Type="http://schemas.openxmlformats.org/officeDocument/2006/relationships/image" Target="../media/image1610.png"/><Relationship Id="rId4" Type="http://schemas.openxmlformats.org/officeDocument/2006/relationships/image" Target="../media/image210.png"/><Relationship Id="rId14" Type="http://schemas.openxmlformats.org/officeDocument/2006/relationships/image" Target="../media/image1550.png"/></Relationships>
</file>

<file path=ppt/slides/_rels/slide10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3.png"/><Relationship Id="rId18" Type="http://schemas.openxmlformats.org/officeDocument/2006/relationships/image" Target="../media/image1640.png"/><Relationship Id="rId3" Type="http://schemas.openxmlformats.org/officeDocument/2006/relationships/image" Target="../media/image209.png"/><Relationship Id="rId12" Type="http://schemas.openxmlformats.org/officeDocument/2006/relationships/image" Target="../media/image262.png"/><Relationship Id="rId17" Type="http://schemas.openxmlformats.org/officeDocument/2006/relationships/image" Target="../media/image1630.png"/><Relationship Id="rId2" Type="http://schemas.openxmlformats.org/officeDocument/2006/relationships/image" Target="../media/image208.png"/><Relationship Id="rId16" Type="http://schemas.openxmlformats.org/officeDocument/2006/relationships/image" Target="../media/image16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11.png"/><Relationship Id="rId15" Type="http://schemas.openxmlformats.org/officeDocument/2006/relationships/image" Target="../media/image1550.png"/><Relationship Id="rId4" Type="http://schemas.openxmlformats.org/officeDocument/2006/relationships/image" Target="../media/image210.png"/><Relationship Id="rId14" Type="http://schemas.openxmlformats.org/officeDocument/2006/relationships/image" Target="../media/image1540.png"/></Relationships>
</file>

<file path=ppt/slides/_rels/slide10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2.png"/><Relationship Id="rId18" Type="http://schemas.openxmlformats.org/officeDocument/2006/relationships/image" Target="../media/image1630.png"/><Relationship Id="rId3" Type="http://schemas.openxmlformats.org/officeDocument/2006/relationships/image" Target="../media/image209.png"/><Relationship Id="rId7" Type="http://schemas.openxmlformats.org/officeDocument/2006/relationships/image" Target="../media/image216.png"/><Relationship Id="rId17" Type="http://schemas.openxmlformats.org/officeDocument/2006/relationships/image" Target="../media/image1610.png"/><Relationship Id="rId2" Type="http://schemas.openxmlformats.org/officeDocument/2006/relationships/image" Target="../media/image208.png"/><Relationship Id="rId16" Type="http://schemas.openxmlformats.org/officeDocument/2006/relationships/image" Target="../media/image15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11.png"/><Relationship Id="rId15" Type="http://schemas.openxmlformats.org/officeDocument/2006/relationships/image" Target="../media/image1540.png"/><Relationship Id="rId19" Type="http://schemas.openxmlformats.org/officeDocument/2006/relationships/image" Target="../media/image1640.png"/><Relationship Id="rId4" Type="http://schemas.openxmlformats.org/officeDocument/2006/relationships/image" Target="../media/image210.png"/><Relationship Id="rId14" Type="http://schemas.openxmlformats.org/officeDocument/2006/relationships/image" Target="../media/image263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24.png"/><Relationship Id="rId7" Type="http://schemas.openxmlformats.org/officeDocument/2006/relationships/image" Target="../media/image227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24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11" Type="http://schemas.openxmlformats.org/officeDocument/2006/relationships/image" Target="../media/image230.png"/><Relationship Id="rId5" Type="http://schemas.openxmlformats.org/officeDocument/2006/relationships/image" Target="../media/image228.png"/><Relationship Id="rId10" Type="http://schemas.openxmlformats.org/officeDocument/2006/relationships/image" Target="../media/image223.png"/><Relationship Id="rId4" Type="http://schemas.openxmlformats.org/officeDocument/2006/relationships/image" Target="../media/image225.png"/><Relationship Id="rId9" Type="http://schemas.openxmlformats.org/officeDocument/2006/relationships/image" Target="../media/image227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3" Type="http://schemas.openxmlformats.org/officeDocument/2006/relationships/image" Target="../media/image224.png"/><Relationship Id="rId7" Type="http://schemas.openxmlformats.org/officeDocument/2006/relationships/image" Target="../media/image232.png"/><Relationship Id="rId12" Type="http://schemas.openxmlformats.org/officeDocument/2006/relationships/image" Target="../media/image230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11" Type="http://schemas.openxmlformats.org/officeDocument/2006/relationships/image" Target="../media/image223.png"/><Relationship Id="rId5" Type="http://schemas.openxmlformats.org/officeDocument/2006/relationships/image" Target="../media/image228.png"/><Relationship Id="rId10" Type="http://schemas.openxmlformats.org/officeDocument/2006/relationships/image" Target="../media/image227.png"/><Relationship Id="rId4" Type="http://schemas.openxmlformats.org/officeDocument/2006/relationships/image" Target="../media/image225.png"/><Relationship Id="rId9" Type="http://schemas.openxmlformats.org/officeDocument/2006/relationships/image" Target="../media/image221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3" Type="http://schemas.openxmlformats.org/officeDocument/2006/relationships/image" Target="../media/image224.png"/><Relationship Id="rId7" Type="http://schemas.openxmlformats.org/officeDocument/2006/relationships/image" Target="../media/image232.png"/><Relationship Id="rId12" Type="http://schemas.openxmlformats.org/officeDocument/2006/relationships/image" Target="../media/image230.png"/><Relationship Id="rId2" Type="http://schemas.openxmlformats.org/officeDocument/2006/relationships/image" Target="../media/image217.png"/><Relationship Id="rId16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11" Type="http://schemas.openxmlformats.org/officeDocument/2006/relationships/image" Target="../media/image223.png"/><Relationship Id="rId5" Type="http://schemas.openxmlformats.org/officeDocument/2006/relationships/image" Target="../media/image228.png"/><Relationship Id="rId15" Type="http://schemas.openxmlformats.org/officeDocument/2006/relationships/image" Target="../media/image234.png"/><Relationship Id="rId10" Type="http://schemas.openxmlformats.org/officeDocument/2006/relationships/image" Target="../media/image227.png"/><Relationship Id="rId4" Type="http://schemas.openxmlformats.org/officeDocument/2006/relationships/image" Target="../media/image225.png"/><Relationship Id="rId9" Type="http://schemas.openxmlformats.org/officeDocument/2006/relationships/image" Target="../media/image221.png"/><Relationship Id="rId14" Type="http://schemas.openxmlformats.org/officeDocument/2006/relationships/image" Target="../media/image233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27.png"/><Relationship Id="rId18" Type="http://schemas.openxmlformats.org/officeDocument/2006/relationships/image" Target="../media/image234.png"/><Relationship Id="rId3" Type="http://schemas.openxmlformats.org/officeDocument/2006/relationships/image" Target="../media/image224.png"/><Relationship Id="rId7" Type="http://schemas.openxmlformats.org/officeDocument/2006/relationships/image" Target="../media/image232.png"/><Relationship Id="rId12" Type="http://schemas.openxmlformats.org/officeDocument/2006/relationships/image" Target="../media/image221.png"/><Relationship Id="rId17" Type="http://schemas.openxmlformats.org/officeDocument/2006/relationships/image" Target="../media/image238.png"/><Relationship Id="rId2" Type="http://schemas.openxmlformats.org/officeDocument/2006/relationships/image" Target="../media/image217.png"/><Relationship Id="rId16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11" Type="http://schemas.openxmlformats.org/officeDocument/2006/relationships/image" Target="../media/image226.png"/><Relationship Id="rId5" Type="http://schemas.openxmlformats.org/officeDocument/2006/relationships/image" Target="../media/image228.png"/><Relationship Id="rId15" Type="http://schemas.openxmlformats.org/officeDocument/2006/relationships/image" Target="../media/image230.png"/><Relationship Id="rId10" Type="http://schemas.openxmlformats.org/officeDocument/2006/relationships/image" Target="../media/image237.png"/><Relationship Id="rId4" Type="http://schemas.openxmlformats.org/officeDocument/2006/relationships/image" Target="../media/image225.png"/><Relationship Id="rId9" Type="http://schemas.openxmlformats.org/officeDocument/2006/relationships/image" Target="../media/image236.png"/><Relationship Id="rId14" Type="http://schemas.openxmlformats.org/officeDocument/2006/relationships/image" Target="../media/image22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25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27.png"/><Relationship Id="rId18" Type="http://schemas.openxmlformats.org/officeDocument/2006/relationships/image" Target="../media/image234.png"/><Relationship Id="rId3" Type="http://schemas.openxmlformats.org/officeDocument/2006/relationships/image" Target="../media/image224.png"/><Relationship Id="rId7" Type="http://schemas.openxmlformats.org/officeDocument/2006/relationships/image" Target="../media/image232.png"/><Relationship Id="rId12" Type="http://schemas.openxmlformats.org/officeDocument/2006/relationships/image" Target="../media/image221.png"/><Relationship Id="rId17" Type="http://schemas.openxmlformats.org/officeDocument/2006/relationships/image" Target="../media/image238.png"/><Relationship Id="rId2" Type="http://schemas.openxmlformats.org/officeDocument/2006/relationships/image" Target="../media/image217.png"/><Relationship Id="rId16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11" Type="http://schemas.openxmlformats.org/officeDocument/2006/relationships/image" Target="../media/image226.png"/><Relationship Id="rId5" Type="http://schemas.openxmlformats.org/officeDocument/2006/relationships/image" Target="../media/image228.png"/><Relationship Id="rId15" Type="http://schemas.openxmlformats.org/officeDocument/2006/relationships/image" Target="../media/image230.png"/><Relationship Id="rId10" Type="http://schemas.openxmlformats.org/officeDocument/2006/relationships/image" Target="../media/image237.png"/><Relationship Id="rId4" Type="http://schemas.openxmlformats.org/officeDocument/2006/relationships/image" Target="../media/image225.png"/><Relationship Id="rId9" Type="http://schemas.openxmlformats.org/officeDocument/2006/relationships/image" Target="../media/image236.png"/><Relationship Id="rId14" Type="http://schemas.openxmlformats.org/officeDocument/2006/relationships/image" Target="../media/image223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10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0.png"/><Relationship Id="rId11" Type="http://schemas.openxmlformats.org/officeDocument/2006/relationships/image" Target="../media/image13.png"/><Relationship Id="rId5" Type="http://schemas.openxmlformats.org/officeDocument/2006/relationships/image" Target="../media/image710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10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10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0.png"/><Relationship Id="rId11" Type="http://schemas.openxmlformats.org/officeDocument/2006/relationships/image" Target="../media/image13.png"/><Relationship Id="rId5" Type="http://schemas.openxmlformats.org/officeDocument/2006/relationships/image" Target="../media/image710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10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10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0.png"/><Relationship Id="rId11" Type="http://schemas.openxmlformats.org/officeDocument/2006/relationships/image" Target="../media/image13.png"/><Relationship Id="rId5" Type="http://schemas.openxmlformats.org/officeDocument/2006/relationships/image" Target="../media/image710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10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44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44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2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1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4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10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118.png"/><Relationship Id="rId5" Type="http://schemas.openxmlformats.org/officeDocument/2006/relationships/image" Target="../media/image113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10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118.png"/><Relationship Id="rId5" Type="http://schemas.openxmlformats.org/officeDocument/2006/relationships/image" Target="../media/image113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10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118.png"/><Relationship Id="rId5" Type="http://schemas.openxmlformats.org/officeDocument/2006/relationships/image" Target="../media/image113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10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118.png"/><Relationship Id="rId5" Type="http://schemas.openxmlformats.org/officeDocument/2006/relationships/image" Target="../media/image113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68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12" Type="http://schemas.openxmlformats.org/officeDocument/2006/relationships/image" Target="../media/image138.png"/><Relationship Id="rId17" Type="http://schemas.openxmlformats.org/officeDocument/2006/relationships/image" Target="../media/image127.png"/><Relationship Id="rId2" Type="http://schemas.openxmlformats.org/officeDocument/2006/relationships/image" Target="../media/image128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11" Type="http://schemas.openxmlformats.org/officeDocument/2006/relationships/image" Target="../media/image137.png"/><Relationship Id="rId5" Type="http://schemas.openxmlformats.org/officeDocument/2006/relationships/image" Target="../media/image131.png"/><Relationship Id="rId15" Type="http://schemas.openxmlformats.org/officeDocument/2006/relationships/image" Target="../media/image125.png"/><Relationship Id="rId10" Type="http://schemas.openxmlformats.org/officeDocument/2006/relationships/image" Target="../media/image136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Relationship Id="rId14" Type="http://schemas.openxmlformats.org/officeDocument/2006/relationships/image" Target="../media/image12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13" Type="http://schemas.openxmlformats.org/officeDocument/2006/relationships/image" Target="../media/image138.png"/><Relationship Id="rId18" Type="http://schemas.openxmlformats.org/officeDocument/2006/relationships/image" Target="../media/image127.png"/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12" Type="http://schemas.openxmlformats.org/officeDocument/2006/relationships/image" Target="../media/image137.png"/><Relationship Id="rId17" Type="http://schemas.openxmlformats.org/officeDocument/2006/relationships/image" Target="../media/image126.png"/><Relationship Id="rId2" Type="http://schemas.openxmlformats.org/officeDocument/2006/relationships/image" Target="../media/image139.png"/><Relationship Id="rId16" Type="http://schemas.openxmlformats.org/officeDocument/2006/relationships/image" Target="../media/image1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136.png"/><Relationship Id="rId5" Type="http://schemas.openxmlformats.org/officeDocument/2006/relationships/image" Target="../media/image130.png"/><Relationship Id="rId15" Type="http://schemas.openxmlformats.org/officeDocument/2006/relationships/image" Target="../media/image124.png"/><Relationship Id="rId10" Type="http://schemas.openxmlformats.org/officeDocument/2006/relationships/image" Target="../media/image135.png"/><Relationship Id="rId4" Type="http://schemas.openxmlformats.org/officeDocument/2006/relationships/image" Target="../media/image129.png"/><Relationship Id="rId9" Type="http://schemas.openxmlformats.org/officeDocument/2006/relationships/image" Target="../media/image134.png"/><Relationship Id="rId14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png"/><Relationship Id="rId3" Type="http://schemas.openxmlformats.org/officeDocument/2006/relationships/image" Target="../media/image128.png"/><Relationship Id="rId7" Type="http://schemas.openxmlformats.org/officeDocument/2006/relationships/image" Target="../media/image141.png"/><Relationship Id="rId12" Type="http://schemas.openxmlformats.org/officeDocument/2006/relationships/image" Target="../media/image146.png"/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145.png"/><Relationship Id="rId5" Type="http://schemas.openxmlformats.org/officeDocument/2006/relationships/image" Target="../media/image130.png"/><Relationship Id="rId10" Type="http://schemas.openxmlformats.org/officeDocument/2006/relationships/image" Target="../media/image144.png"/><Relationship Id="rId4" Type="http://schemas.openxmlformats.org/officeDocument/2006/relationships/image" Target="../media/image129.png"/><Relationship Id="rId9" Type="http://schemas.openxmlformats.org/officeDocument/2006/relationships/image" Target="../media/image14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29.png"/><Relationship Id="rId7" Type="http://schemas.openxmlformats.org/officeDocument/2006/relationships/image" Target="../media/image150.png"/><Relationship Id="rId12" Type="http://schemas.openxmlformats.org/officeDocument/2006/relationships/image" Target="../media/image155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9.png"/><Relationship Id="rId11" Type="http://schemas.openxmlformats.org/officeDocument/2006/relationships/image" Target="../media/image154.png"/><Relationship Id="rId5" Type="http://schemas.openxmlformats.org/officeDocument/2006/relationships/image" Target="../media/image131.png"/><Relationship Id="rId10" Type="http://schemas.openxmlformats.org/officeDocument/2006/relationships/image" Target="../media/image153.png"/><Relationship Id="rId4" Type="http://schemas.openxmlformats.org/officeDocument/2006/relationships/image" Target="../media/image148.png"/><Relationship Id="rId9" Type="http://schemas.openxmlformats.org/officeDocument/2006/relationships/image" Target="../media/image152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55.png"/><Relationship Id="rId3" Type="http://schemas.openxmlformats.org/officeDocument/2006/relationships/image" Target="../media/image128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1.png"/><Relationship Id="rId11" Type="http://schemas.openxmlformats.org/officeDocument/2006/relationships/image" Target="../media/image153.png"/><Relationship Id="rId5" Type="http://schemas.openxmlformats.org/officeDocument/2006/relationships/image" Target="../media/image148.png"/><Relationship Id="rId10" Type="http://schemas.openxmlformats.org/officeDocument/2006/relationships/image" Target="../media/image152.png"/><Relationship Id="rId4" Type="http://schemas.openxmlformats.org/officeDocument/2006/relationships/image" Target="../media/image129.png"/><Relationship Id="rId9" Type="http://schemas.openxmlformats.org/officeDocument/2006/relationships/image" Target="../media/image151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3" Type="http://schemas.openxmlformats.org/officeDocument/2006/relationships/image" Target="../media/image129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" Type="http://schemas.openxmlformats.org/officeDocument/2006/relationships/image" Target="../media/image128.png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31.png"/><Relationship Id="rId15" Type="http://schemas.openxmlformats.org/officeDocument/2006/relationships/image" Target="../media/image166.png"/><Relationship Id="rId10" Type="http://schemas.openxmlformats.org/officeDocument/2006/relationships/image" Target="../media/image161.png"/><Relationship Id="rId4" Type="http://schemas.openxmlformats.org/officeDocument/2006/relationships/image" Target="../media/image130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3" Type="http://schemas.openxmlformats.org/officeDocument/2006/relationships/image" Target="../media/image129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" Type="http://schemas.openxmlformats.org/officeDocument/2006/relationships/image" Target="../media/image128.png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31.png"/><Relationship Id="rId15" Type="http://schemas.openxmlformats.org/officeDocument/2006/relationships/image" Target="../media/image166.png"/><Relationship Id="rId10" Type="http://schemas.openxmlformats.org/officeDocument/2006/relationships/image" Target="../media/image161.png"/><Relationship Id="rId4" Type="http://schemas.openxmlformats.org/officeDocument/2006/relationships/image" Target="../media/image130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3" Type="http://schemas.openxmlformats.org/officeDocument/2006/relationships/image" Target="../media/image129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" Type="http://schemas.openxmlformats.org/officeDocument/2006/relationships/image" Target="../media/image128.png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31.png"/><Relationship Id="rId15" Type="http://schemas.openxmlformats.org/officeDocument/2006/relationships/image" Target="../media/image166.png"/><Relationship Id="rId10" Type="http://schemas.openxmlformats.org/officeDocument/2006/relationships/image" Target="../media/image161.png"/><Relationship Id="rId4" Type="http://schemas.openxmlformats.org/officeDocument/2006/relationships/image" Target="../media/image130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4.png"/><Relationship Id="rId3" Type="http://schemas.openxmlformats.org/officeDocument/2006/relationships/image" Target="../media/image129.png"/><Relationship Id="rId7" Type="http://schemas.openxmlformats.org/officeDocument/2006/relationships/image" Target="../media/image158.png"/><Relationship Id="rId12" Type="http://schemas.openxmlformats.org/officeDocument/2006/relationships/image" Target="../media/image163.png"/><Relationship Id="rId17" Type="http://schemas.openxmlformats.org/officeDocument/2006/relationships/image" Target="../media/image168.png"/><Relationship Id="rId2" Type="http://schemas.openxmlformats.org/officeDocument/2006/relationships/image" Target="../media/image128.png"/><Relationship Id="rId16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7.png"/><Relationship Id="rId11" Type="http://schemas.openxmlformats.org/officeDocument/2006/relationships/image" Target="../media/image162.png"/><Relationship Id="rId5" Type="http://schemas.openxmlformats.org/officeDocument/2006/relationships/image" Target="../media/image131.png"/><Relationship Id="rId15" Type="http://schemas.openxmlformats.org/officeDocument/2006/relationships/image" Target="../media/image166.png"/><Relationship Id="rId10" Type="http://schemas.openxmlformats.org/officeDocument/2006/relationships/image" Target="../media/image161.png"/><Relationship Id="rId4" Type="http://schemas.openxmlformats.org/officeDocument/2006/relationships/image" Target="../media/image130.png"/><Relationship Id="rId9" Type="http://schemas.openxmlformats.org/officeDocument/2006/relationships/image" Target="../media/image160.png"/><Relationship Id="rId14" Type="http://schemas.openxmlformats.org/officeDocument/2006/relationships/image" Target="../media/image165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176.png"/><Relationship Id="rId3" Type="http://schemas.openxmlformats.org/officeDocument/2006/relationships/image" Target="../media/image206.png"/><Relationship Id="rId7" Type="http://schemas.openxmlformats.org/officeDocument/2006/relationships/image" Target="../media/image470.png"/><Relationship Id="rId12" Type="http://schemas.openxmlformats.org/officeDocument/2006/relationships/image" Target="../media/image49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png"/><Relationship Id="rId11" Type="http://schemas.openxmlformats.org/officeDocument/2006/relationships/image" Target="../media/image214.png"/><Relationship Id="rId5" Type="http://schemas.openxmlformats.org/officeDocument/2006/relationships/image" Target="../media/image450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511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176.png"/><Relationship Id="rId3" Type="http://schemas.openxmlformats.org/officeDocument/2006/relationships/image" Target="../media/image530.png"/><Relationship Id="rId7" Type="http://schemas.openxmlformats.org/officeDocument/2006/relationships/image" Target="../media/image470.png"/><Relationship Id="rId12" Type="http://schemas.openxmlformats.org/officeDocument/2006/relationships/image" Target="../media/image49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png"/><Relationship Id="rId11" Type="http://schemas.openxmlformats.org/officeDocument/2006/relationships/image" Target="../media/image570.png"/><Relationship Id="rId5" Type="http://schemas.openxmlformats.org/officeDocument/2006/relationships/image" Target="../media/image450.png"/><Relationship Id="rId10" Type="http://schemas.openxmlformats.org/officeDocument/2006/relationships/image" Target="../media/image560.png"/><Relationship Id="rId4" Type="http://schemas.openxmlformats.org/officeDocument/2006/relationships/image" Target="../media/image540.png"/><Relationship Id="rId9" Type="http://schemas.openxmlformats.org/officeDocument/2006/relationships/image" Target="../media/image550.png"/><Relationship Id="rId14" Type="http://schemas.openxmlformats.org/officeDocument/2006/relationships/image" Target="../media/image511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png"/><Relationship Id="rId5" Type="http://schemas.openxmlformats.org/officeDocument/2006/relationships/image" Target="../media/image490.png"/><Relationship Id="rId4" Type="http://schemas.openxmlformats.org/officeDocument/2006/relationships/image" Target="../media/image55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png"/><Relationship Id="rId5" Type="http://schemas.openxmlformats.org/officeDocument/2006/relationships/image" Target="../media/image490.png"/><Relationship Id="rId4" Type="http://schemas.openxmlformats.org/officeDocument/2006/relationships/image" Target="../media/image55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50.png"/><Relationship Id="rId7" Type="http://schemas.openxmlformats.org/officeDocument/2006/relationships/image" Target="../media/image127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0.png"/><Relationship Id="rId5" Type="http://schemas.openxmlformats.org/officeDocument/2006/relationships/image" Target="../media/image490.png"/><Relationship Id="rId4" Type="http://schemas.openxmlformats.org/officeDocument/2006/relationships/image" Target="../media/image55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0.png"/><Relationship Id="rId3" Type="http://schemas.openxmlformats.org/officeDocument/2006/relationships/image" Target="../media/image450.png"/><Relationship Id="rId7" Type="http://schemas.openxmlformats.org/officeDocument/2006/relationships/image" Target="../media/image129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0.png"/><Relationship Id="rId5" Type="http://schemas.openxmlformats.org/officeDocument/2006/relationships/image" Target="../media/image490.png"/><Relationship Id="rId10" Type="http://schemas.openxmlformats.org/officeDocument/2006/relationships/image" Target="../media/image460.png"/><Relationship Id="rId4" Type="http://schemas.openxmlformats.org/officeDocument/2006/relationships/image" Target="../media/image550.png"/><Relationship Id="rId9" Type="http://schemas.openxmlformats.org/officeDocument/2006/relationships/image" Target="../media/image131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0.png"/><Relationship Id="rId3" Type="http://schemas.openxmlformats.org/officeDocument/2006/relationships/image" Target="../media/image450.png"/><Relationship Id="rId7" Type="http://schemas.openxmlformats.org/officeDocument/2006/relationships/image" Target="../media/image132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0.png"/><Relationship Id="rId5" Type="http://schemas.openxmlformats.org/officeDocument/2006/relationships/image" Target="../media/image490.png"/><Relationship Id="rId10" Type="http://schemas.openxmlformats.org/officeDocument/2006/relationships/image" Target="../media/image460.png"/><Relationship Id="rId4" Type="http://schemas.openxmlformats.org/officeDocument/2006/relationships/image" Target="../media/image550.png"/><Relationship Id="rId9" Type="http://schemas.openxmlformats.org/officeDocument/2006/relationships/image" Target="../media/image1340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0.png"/><Relationship Id="rId13" Type="http://schemas.openxmlformats.org/officeDocument/2006/relationships/image" Target="../media/image1410.png"/><Relationship Id="rId3" Type="http://schemas.openxmlformats.org/officeDocument/2006/relationships/image" Target="../media/image450.png"/><Relationship Id="rId7" Type="http://schemas.openxmlformats.org/officeDocument/2006/relationships/image" Target="../media/image1350.png"/><Relationship Id="rId12" Type="http://schemas.openxmlformats.org/officeDocument/2006/relationships/image" Target="../media/image14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390.png"/><Relationship Id="rId5" Type="http://schemas.openxmlformats.org/officeDocument/2006/relationships/image" Target="../media/image490.png"/><Relationship Id="rId15" Type="http://schemas.openxmlformats.org/officeDocument/2006/relationships/image" Target="../media/image460.png"/><Relationship Id="rId10" Type="http://schemas.openxmlformats.org/officeDocument/2006/relationships/image" Target="../media/image1380.png"/><Relationship Id="rId4" Type="http://schemas.openxmlformats.org/officeDocument/2006/relationships/image" Target="../media/image550.png"/><Relationship Id="rId9" Type="http://schemas.openxmlformats.org/officeDocument/2006/relationships/image" Target="../media/image1370.png"/><Relationship Id="rId14" Type="http://schemas.openxmlformats.org/officeDocument/2006/relationships/image" Target="../media/image142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13" Type="http://schemas.openxmlformats.org/officeDocument/2006/relationships/image" Target="../media/image1440.png"/><Relationship Id="rId3" Type="http://schemas.openxmlformats.org/officeDocument/2006/relationships/image" Target="../media/image700.png"/><Relationship Id="rId7" Type="http://schemas.openxmlformats.org/officeDocument/2006/relationships/image" Target="../media/image740.png"/><Relationship Id="rId12" Type="http://schemas.openxmlformats.org/officeDocument/2006/relationships/image" Target="../media/image1430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0.png"/><Relationship Id="rId11" Type="http://schemas.openxmlformats.org/officeDocument/2006/relationships/image" Target="../media/image780.png"/><Relationship Id="rId5" Type="http://schemas.openxmlformats.org/officeDocument/2006/relationships/image" Target="../media/image720.png"/><Relationship Id="rId10" Type="http://schemas.openxmlformats.org/officeDocument/2006/relationships/image" Target="../media/image770.png"/><Relationship Id="rId4" Type="http://schemas.openxmlformats.org/officeDocument/2006/relationships/image" Target="../media/image711.png"/><Relationship Id="rId9" Type="http://schemas.openxmlformats.org/officeDocument/2006/relationships/image" Target="../media/image76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820.png"/><Relationship Id="rId7" Type="http://schemas.openxmlformats.org/officeDocument/2006/relationships/image" Target="../media/image840.png"/><Relationship Id="rId12" Type="http://schemas.openxmlformats.org/officeDocument/2006/relationships/image" Target="../media/image1450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0.png"/><Relationship Id="rId11" Type="http://schemas.openxmlformats.org/officeDocument/2006/relationships/image" Target="../media/image880.png"/><Relationship Id="rId5" Type="http://schemas.openxmlformats.org/officeDocument/2006/relationships/image" Target="../media/image243.png"/><Relationship Id="rId10" Type="http://schemas.openxmlformats.org/officeDocument/2006/relationships/image" Target="../media/image870.png"/><Relationship Id="rId4" Type="http://schemas.openxmlformats.org/officeDocument/2006/relationships/image" Target="../media/image242.png"/><Relationship Id="rId9" Type="http://schemas.openxmlformats.org/officeDocument/2006/relationships/image" Target="../media/image860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176.png"/><Relationship Id="rId3" Type="http://schemas.openxmlformats.org/officeDocument/2006/relationships/image" Target="../media/image206.png"/><Relationship Id="rId7" Type="http://schemas.openxmlformats.org/officeDocument/2006/relationships/image" Target="../media/image470.png"/><Relationship Id="rId12" Type="http://schemas.openxmlformats.org/officeDocument/2006/relationships/image" Target="../media/image49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png"/><Relationship Id="rId11" Type="http://schemas.openxmlformats.org/officeDocument/2006/relationships/image" Target="../media/image214.png"/><Relationship Id="rId5" Type="http://schemas.openxmlformats.org/officeDocument/2006/relationships/image" Target="../media/image450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51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176.png"/><Relationship Id="rId3" Type="http://schemas.openxmlformats.org/officeDocument/2006/relationships/image" Target="../media/image206.png"/><Relationship Id="rId7" Type="http://schemas.openxmlformats.org/officeDocument/2006/relationships/image" Target="../media/image470.png"/><Relationship Id="rId12" Type="http://schemas.openxmlformats.org/officeDocument/2006/relationships/image" Target="../media/image49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png"/><Relationship Id="rId11" Type="http://schemas.openxmlformats.org/officeDocument/2006/relationships/image" Target="../media/image214.png"/><Relationship Id="rId5" Type="http://schemas.openxmlformats.org/officeDocument/2006/relationships/image" Target="../media/image450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511.pn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png"/><Relationship Id="rId3" Type="http://schemas.openxmlformats.org/officeDocument/2006/relationships/image" Target="../media/image1470.png"/><Relationship Id="rId7" Type="http://schemas.openxmlformats.org/officeDocument/2006/relationships/image" Target="../media/image1510.png"/><Relationship Id="rId2" Type="http://schemas.openxmlformats.org/officeDocument/2006/relationships/image" Target="../media/image14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0.png"/><Relationship Id="rId5" Type="http://schemas.openxmlformats.org/officeDocument/2006/relationships/image" Target="../media/image1490.png"/><Relationship Id="rId10" Type="http://schemas.openxmlformats.org/officeDocument/2006/relationships/image" Target="../media/image2.png"/><Relationship Id="rId4" Type="http://schemas.openxmlformats.org/officeDocument/2006/relationships/image" Target="../media/image1480.png"/><Relationship Id="rId9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0.png"/><Relationship Id="rId13" Type="http://schemas.openxmlformats.org/officeDocument/2006/relationships/image" Target="../media/image176.png"/><Relationship Id="rId18" Type="http://schemas.openxmlformats.org/officeDocument/2006/relationships/image" Target="../media/image1660.png"/><Relationship Id="rId3" Type="http://schemas.openxmlformats.org/officeDocument/2006/relationships/image" Target="../media/image1520.png"/><Relationship Id="rId7" Type="http://schemas.openxmlformats.org/officeDocument/2006/relationships/image" Target="../media/image1560.png"/><Relationship Id="rId12" Type="http://schemas.openxmlformats.org/officeDocument/2006/relationships/image" Target="../media/image1610.png"/><Relationship Id="rId17" Type="http://schemas.openxmlformats.org/officeDocument/2006/relationships/image" Target="../media/image1650.png"/><Relationship Id="rId2" Type="http://schemas.openxmlformats.org/officeDocument/2006/relationships/image" Target="../media/image1250.png"/><Relationship Id="rId16" Type="http://schemas.openxmlformats.org/officeDocument/2006/relationships/image" Target="../media/image16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0.png"/><Relationship Id="rId11" Type="http://schemas.openxmlformats.org/officeDocument/2006/relationships/image" Target="../media/image1600.png"/><Relationship Id="rId5" Type="http://schemas.openxmlformats.org/officeDocument/2006/relationships/image" Target="../media/image1540.png"/><Relationship Id="rId15" Type="http://schemas.openxmlformats.org/officeDocument/2006/relationships/image" Target="../media/image1630.png"/><Relationship Id="rId10" Type="http://schemas.openxmlformats.org/officeDocument/2006/relationships/image" Target="../media/image1590.png"/><Relationship Id="rId4" Type="http://schemas.openxmlformats.org/officeDocument/2006/relationships/image" Target="../media/image1530.png"/><Relationship Id="rId9" Type="http://schemas.openxmlformats.org/officeDocument/2006/relationships/image" Target="../media/image1580.png"/><Relationship Id="rId14" Type="http://schemas.openxmlformats.org/officeDocument/2006/relationships/image" Target="../media/image162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0.png"/><Relationship Id="rId13" Type="http://schemas.openxmlformats.org/officeDocument/2006/relationships/image" Target="../media/image1610.png"/><Relationship Id="rId18" Type="http://schemas.openxmlformats.org/officeDocument/2006/relationships/image" Target="../media/image1650.png"/><Relationship Id="rId3" Type="http://schemas.openxmlformats.org/officeDocument/2006/relationships/image" Target="../media/image1250.png"/><Relationship Id="rId7" Type="http://schemas.openxmlformats.org/officeDocument/2006/relationships/image" Target="../media/image1550.png"/><Relationship Id="rId12" Type="http://schemas.openxmlformats.org/officeDocument/2006/relationships/image" Target="../media/image1600.png"/><Relationship Id="rId17" Type="http://schemas.openxmlformats.org/officeDocument/2006/relationships/image" Target="../media/image1640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6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0.png"/><Relationship Id="rId11" Type="http://schemas.openxmlformats.org/officeDocument/2006/relationships/image" Target="../media/image1590.png"/><Relationship Id="rId5" Type="http://schemas.openxmlformats.org/officeDocument/2006/relationships/image" Target="../media/image1530.png"/><Relationship Id="rId15" Type="http://schemas.openxmlformats.org/officeDocument/2006/relationships/image" Target="../media/image1620.png"/><Relationship Id="rId10" Type="http://schemas.openxmlformats.org/officeDocument/2006/relationships/image" Target="../media/image1580.png"/><Relationship Id="rId19" Type="http://schemas.openxmlformats.org/officeDocument/2006/relationships/image" Target="../media/image1660.png"/><Relationship Id="rId4" Type="http://schemas.openxmlformats.org/officeDocument/2006/relationships/image" Target="../media/image1520.png"/><Relationship Id="rId9" Type="http://schemas.openxmlformats.org/officeDocument/2006/relationships/image" Target="../media/image1570.png"/><Relationship Id="rId14" Type="http://schemas.openxmlformats.org/officeDocument/2006/relationships/image" Target="../media/image176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0.png"/><Relationship Id="rId13" Type="http://schemas.openxmlformats.org/officeDocument/2006/relationships/image" Target="../media/image176.png"/><Relationship Id="rId18" Type="http://schemas.openxmlformats.org/officeDocument/2006/relationships/image" Target="../media/image1660.png"/><Relationship Id="rId3" Type="http://schemas.openxmlformats.org/officeDocument/2006/relationships/image" Target="../media/image1520.png"/><Relationship Id="rId7" Type="http://schemas.openxmlformats.org/officeDocument/2006/relationships/image" Target="../media/image1560.png"/><Relationship Id="rId12" Type="http://schemas.openxmlformats.org/officeDocument/2006/relationships/image" Target="../media/image1610.png"/><Relationship Id="rId17" Type="http://schemas.openxmlformats.org/officeDocument/2006/relationships/image" Target="../media/image1650.png"/><Relationship Id="rId2" Type="http://schemas.openxmlformats.org/officeDocument/2006/relationships/image" Target="../media/image1250.png"/><Relationship Id="rId16" Type="http://schemas.openxmlformats.org/officeDocument/2006/relationships/image" Target="../media/image16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0.png"/><Relationship Id="rId11" Type="http://schemas.openxmlformats.org/officeDocument/2006/relationships/image" Target="../media/image1600.png"/><Relationship Id="rId5" Type="http://schemas.openxmlformats.org/officeDocument/2006/relationships/image" Target="../media/image1540.png"/><Relationship Id="rId15" Type="http://schemas.openxmlformats.org/officeDocument/2006/relationships/image" Target="../media/image1630.png"/><Relationship Id="rId10" Type="http://schemas.openxmlformats.org/officeDocument/2006/relationships/image" Target="../media/image1590.png"/><Relationship Id="rId4" Type="http://schemas.openxmlformats.org/officeDocument/2006/relationships/image" Target="../media/image1530.png"/><Relationship Id="rId9" Type="http://schemas.openxmlformats.org/officeDocument/2006/relationships/image" Target="../media/image1580.png"/><Relationship Id="rId14" Type="http://schemas.openxmlformats.org/officeDocument/2006/relationships/image" Target="../media/image162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0.png"/><Relationship Id="rId7" Type="http://schemas.openxmlformats.org/officeDocument/2006/relationships/image" Target="../media/image1720.png"/><Relationship Id="rId2" Type="http://schemas.openxmlformats.org/officeDocument/2006/relationships/image" Target="../media/image16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0.png"/><Relationship Id="rId5" Type="http://schemas.openxmlformats.org/officeDocument/2006/relationships/image" Target="../media/image1700.png"/><Relationship Id="rId4" Type="http://schemas.openxmlformats.org/officeDocument/2006/relationships/image" Target="../media/image1690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3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5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0.png"/><Relationship Id="rId3" Type="http://schemas.openxmlformats.org/officeDocument/2006/relationships/image" Target="../media/image1780.png"/><Relationship Id="rId7" Type="http://schemas.openxmlformats.org/officeDocument/2006/relationships/image" Target="../media/image1580.png"/><Relationship Id="rId2" Type="http://schemas.openxmlformats.org/officeDocument/2006/relationships/image" Target="../media/image17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0.png"/><Relationship Id="rId5" Type="http://schemas.openxmlformats.org/officeDocument/2006/relationships/image" Target="../media/image1540.png"/><Relationship Id="rId10" Type="http://schemas.openxmlformats.org/officeDocument/2006/relationships/image" Target="../media/image1640.png"/><Relationship Id="rId4" Type="http://schemas.openxmlformats.org/officeDocument/2006/relationships/image" Target="../media/image1250.png"/><Relationship Id="rId9" Type="http://schemas.openxmlformats.org/officeDocument/2006/relationships/image" Target="../media/image1630.png"/></Relationships>
</file>

<file path=ppt/slides/_rels/slide9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3.png"/><Relationship Id="rId18" Type="http://schemas.openxmlformats.org/officeDocument/2006/relationships/image" Target="../media/image1640.png"/><Relationship Id="rId3" Type="http://schemas.openxmlformats.org/officeDocument/2006/relationships/image" Target="../media/image180.png"/><Relationship Id="rId12" Type="http://schemas.openxmlformats.org/officeDocument/2006/relationships/image" Target="../media/image262.png"/><Relationship Id="rId17" Type="http://schemas.openxmlformats.org/officeDocument/2006/relationships/image" Target="../media/image1630.png"/><Relationship Id="rId2" Type="http://schemas.openxmlformats.org/officeDocument/2006/relationships/image" Target="../media/image179.png"/><Relationship Id="rId16" Type="http://schemas.openxmlformats.org/officeDocument/2006/relationships/image" Target="../media/image16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0.png"/><Relationship Id="rId5" Type="http://schemas.openxmlformats.org/officeDocument/2006/relationships/image" Target="../media/image182.png"/><Relationship Id="rId15" Type="http://schemas.openxmlformats.org/officeDocument/2006/relationships/image" Target="../media/image1550.png"/><Relationship Id="rId4" Type="http://schemas.openxmlformats.org/officeDocument/2006/relationships/image" Target="../media/image181.png"/><Relationship Id="rId14" Type="http://schemas.openxmlformats.org/officeDocument/2006/relationships/image" Target="../media/image1540.png"/></Relationships>
</file>

<file path=ppt/slides/_rels/slide9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3.png"/><Relationship Id="rId18" Type="http://schemas.openxmlformats.org/officeDocument/2006/relationships/image" Target="../media/image1640.png"/><Relationship Id="rId3" Type="http://schemas.openxmlformats.org/officeDocument/2006/relationships/image" Target="../media/image180.png"/><Relationship Id="rId12" Type="http://schemas.openxmlformats.org/officeDocument/2006/relationships/image" Target="../media/image262.png"/><Relationship Id="rId17" Type="http://schemas.openxmlformats.org/officeDocument/2006/relationships/image" Target="../media/image1630.png"/><Relationship Id="rId2" Type="http://schemas.openxmlformats.org/officeDocument/2006/relationships/image" Target="../media/image179.png"/><Relationship Id="rId16" Type="http://schemas.openxmlformats.org/officeDocument/2006/relationships/image" Target="../media/image16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0.png"/><Relationship Id="rId5" Type="http://schemas.openxmlformats.org/officeDocument/2006/relationships/image" Target="../media/image182.png"/><Relationship Id="rId15" Type="http://schemas.openxmlformats.org/officeDocument/2006/relationships/image" Target="../media/image1550.png"/><Relationship Id="rId4" Type="http://schemas.openxmlformats.org/officeDocument/2006/relationships/image" Target="../media/image181.png"/><Relationship Id="rId14" Type="http://schemas.openxmlformats.org/officeDocument/2006/relationships/image" Target="../media/image1540.png"/></Relationships>
</file>

<file path=ppt/slides/_rels/slide9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40.png"/><Relationship Id="rId3" Type="http://schemas.openxmlformats.org/officeDocument/2006/relationships/image" Target="../media/image184.png"/><Relationship Id="rId12" Type="http://schemas.openxmlformats.org/officeDocument/2006/relationships/image" Target="../media/image263.png"/><Relationship Id="rId17" Type="http://schemas.openxmlformats.org/officeDocument/2006/relationships/image" Target="../media/image1640.png"/><Relationship Id="rId2" Type="http://schemas.openxmlformats.org/officeDocument/2006/relationships/image" Target="../media/image183.png"/><Relationship Id="rId16" Type="http://schemas.openxmlformats.org/officeDocument/2006/relationships/image" Target="../media/image1630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62.png"/><Relationship Id="rId5" Type="http://schemas.openxmlformats.org/officeDocument/2006/relationships/image" Target="../media/image186.png"/><Relationship Id="rId15" Type="http://schemas.openxmlformats.org/officeDocument/2006/relationships/image" Target="../media/image1610.png"/><Relationship Id="rId4" Type="http://schemas.openxmlformats.org/officeDocument/2006/relationships/image" Target="../media/image185.png"/><Relationship Id="rId14" Type="http://schemas.openxmlformats.org/officeDocument/2006/relationships/image" Target="../media/image1550.png"/></Relationships>
</file>

<file path=ppt/slides/_rels/slide9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30.png"/><Relationship Id="rId3" Type="http://schemas.openxmlformats.org/officeDocument/2006/relationships/image" Target="../media/image188.png"/><Relationship Id="rId7" Type="http://schemas.openxmlformats.org/officeDocument/2006/relationships/image" Target="../media/image2630.png"/><Relationship Id="rId12" Type="http://schemas.openxmlformats.org/officeDocument/2006/relationships/image" Target="../media/image1610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550.png"/><Relationship Id="rId10" Type="http://schemas.openxmlformats.org/officeDocument/2006/relationships/image" Target="../media/image1540.png"/><Relationship Id="rId9" Type="http://schemas.openxmlformats.org/officeDocument/2006/relationships/image" Target="../media/image262.png"/><Relationship Id="rId14" Type="http://schemas.openxmlformats.org/officeDocument/2006/relationships/image" Target="../media/image1640.png"/></Relationships>
</file>

<file path=ppt/slides/_rels/slide9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30.png"/><Relationship Id="rId3" Type="http://schemas.openxmlformats.org/officeDocument/2006/relationships/image" Target="../media/image188.png"/><Relationship Id="rId7" Type="http://schemas.openxmlformats.org/officeDocument/2006/relationships/image" Target="../media/image2630.png"/><Relationship Id="rId12" Type="http://schemas.openxmlformats.org/officeDocument/2006/relationships/image" Target="../media/image1610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550.png"/><Relationship Id="rId10" Type="http://schemas.openxmlformats.org/officeDocument/2006/relationships/image" Target="../media/image1540.png"/><Relationship Id="rId9" Type="http://schemas.openxmlformats.org/officeDocument/2006/relationships/image" Target="../media/image262.png"/><Relationship Id="rId14" Type="http://schemas.openxmlformats.org/officeDocument/2006/relationships/image" Target="../media/image1640.png"/></Relationships>
</file>

<file path=ppt/slides/_rels/slide9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10.png"/><Relationship Id="rId3" Type="http://schemas.openxmlformats.org/officeDocument/2006/relationships/image" Target="../media/image190.png"/><Relationship Id="rId12" Type="http://schemas.openxmlformats.org/officeDocument/2006/relationships/image" Target="../media/image155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540.png"/><Relationship Id="rId15" Type="http://schemas.openxmlformats.org/officeDocument/2006/relationships/image" Target="../media/image1640.png"/><Relationship Id="rId10" Type="http://schemas.openxmlformats.org/officeDocument/2006/relationships/image" Target="../media/image263.png"/><Relationship Id="rId9" Type="http://schemas.openxmlformats.org/officeDocument/2006/relationships/image" Target="../media/image262.png"/><Relationship Id="rId14" Type="http://schemas.openxmlformats.org/officeDocument/2006/relationships/image" Target="../media/image1630.png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8" Type="http://schemas.openxmlformats.org/officeDocument/2006/relationships/image" Target="../media/image1550.png"/><Relationship Id="rId3" Type="http://schemas.openxmlformats.org/officeDocument/2006/relationships/image" Target="../media/image190.png"/><Relationship Id="rId21" Type="http://schemas.openxmlformats.org/officeDocument/2006/relationships/image" Target="../media/image1640.png"/><Relationship Id="rId7" Type="http://schemas.openxmlformats.org/officeDocument/2006/relationships/image" Target="../media/image194.png"/><Relationship Id="rId17" Type="http://schemas.openxmlformats.org/officeDocument/2006/relationships/image" Target="../media/image1540.png"/><Relationship Id="rId2" Type="http://schemas.openxmlformats.org/officeDocument/2006/relationships/image" Target="../media/image189.png"/><Relationship Id="rId16" Type="http://schemas.openxmlformats.org/officeDocument/2006/relationships/image" Target="../media/image263.png"/><Relationship Id="rId20" Type="http://schemas.openxmlformats.org/officeDocument/2006/relationships/image" Target="../media/image16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15" Type="http://schemas.openxmlformats.org/officeDocument/2006/relationships/image" Target="../media/image262.png"/><Relationship Id="rId19" Type="http://schemas.openxmlformats.org/officeDocument/2006/relationships/image" Target="../media/image1610.png"/><Relationship Id="rId4" Type="http://schemas.openxmlformats.org/officeDocument/2006/relationships/image" Target="../media/image191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8" Type="http://schemas.openxmlformats.org/officeDocument/2006/relationships/image" Target="../media/image1540.png"/><Relationship Id="rId3" Type="http://schemas.openxmlformats.org/officeDocument/2006/relationships/image" Target="../media/image197.png"/><Relationship Id="rId21" Type="http://schemas.openxmlformats.org/officeDocument/2006/relationships/image" Target="../media/image1630.png"/><Relationship Id="rId7" Type="http://schemas.openxmlformats.org/officeDocument/2006/relationships/image" Target="../media/image201.png"/><Relationship Id="rId17" Type="http://schemas.openxmlformats.org/officeDocument/2006/relationships/image" Target="../media/image263.png"/><Relationship Id="rId2" Type="http://schemas.openxmlformats.org/officeDocument/2006/relationships/image" Target="../media/image196.png"/><Relationship Id="rId16" Type="http://schemas.openxmlformats.org/officeDocument/2006/relationships/image" Target="../media/image262.png"/><Relationship Id="rId20" Type="http://schemas.openxmlformats.org/officeDocument/2006/relationships/image" Target="../media/image16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19" Type="http://schemas.openxmlformats.org/officeDocument/2006/relationships/image" Target="../media/image1550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Relationship Id="rId22" Type="http://schemas.openxmlformats.org/officeDocument/2006/relationships/image" Target="../media/image1640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0.png"/><Relationship Id="rId3" Type="http://schemas.openxmlformats.org/officeDocument/2006/relationships/image" Target="../media/image263.png"/><Relationship Id="rId7" Type="http://schemas.openxmlformats.org/officeDocument/2006/relationships/image" Target="../media/image1630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0.png"/><Relationship Id="rId5" Type="http://schemas.openxmlformats.org/officeDocument/2006/relationships/image" Target="../media/image1550.png"/><Relationship Id="rId4" Type="http://schemas.openxmlformats.org/officeDocument/2006/relationships/image" Target="../media/image15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1600200" y="1314450"/>
            <a:ext cx="6115050" cy="1314450"/>
          </a:xfrm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sz="3600" b="1" dirty="0">
                <a:ea typeface="宋体" charset="-122"/>
              </a:rPr>
              <a:t>An Introduction to</a:t>
            </a:r>
            <a:br>
              <a:rPr lang="en-US" sz="3600" b="1" dirty="0">
                <a:ea typeface="宋体" charset="-122"/>
              </a:rPr>
            </a:br>
            <a:r>
              <a:rPr lang="en-US" sz="3600" b="1" dirty="0">
                <a:ea typeface="宋体" charset="-122"/>
              </a:rPr>
              <a:t>Natural Language Processing</a:t>
            </a:r>
          </a:p>
        </p:txBody>
      </p:sp>
      <p:sp>
        <p:nvSpPr>
          <p:cNvPr id="6" name="Shape 55"/>
          <p:cNvSpPr txBox="1">
            <a:spLocks noGrp="1"/>
          </p:cNvSpPr>
          <p:nvPr>
            <p:ph type="subTitle" idx="1"/>
          </p:nvPr>
        </p:nvSpPr>
        <p:spPr>
          <a:xfrm>
            <a:off x="1613148" y="3143250"/>
            <a:ext cx="6390450" cy="594450"/>
          </a:xfrm>
          <a:prstGeom prst="rect">
            <a:avLst/>
          </a:prstGeom>
        </p:spPr>
        <p:txBody>
          <a:bodyPr vert="horz" lIns="68569" tIns="68569" rIns="68569" bIns="68569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latin typeface="Garamond" panose="02020404030301010803" pitchFamily="18" charset="0"/>
              </a:rPr>
              <a:t>Lawrence Carin</a:t>
            </a:r>
            <a:endParaRPr dirty="0">
              <a:latin typeface="Garamond" panose="02020404030301010803" pitchFamily="18" charset="0"/>
            </a:endParaRPr>
          </a:p>
          <a:p>
            <a:pPr>
              <a:spcBef>
                <a:spcPts val="0"/>
              </a:spcBef>
            </a:pPr>
            <a:r>
              <a:rPr lang="en-GB" sz="1350" dirty="0">
                <a:latin typeface="Garamond" panose="02020404030301010803" pitchFamily="18" charset="0"/>
              </a:rPr>
              <a:t>Duke University</a:t>
            </a:r>
          </a:p>
          <a:p>
            <a:pPr>
              <a:spcBef>
                <a:spcPts val="0"/>
              </a:spcBef>
            </a:pPr>
            <a:r>
              <a:rPr lang="en-GB" sz="1350" dirty="0">
                <a:latin typeface="Garamond" panose="02020404030301010803" pitchFamily="18" charset="0"/>
              </a:rPr>
              <a:t>Electrical &amp; Computer Engineering Department</a:t>
            </a:r>
          </a:p>
          <a:p>
            <a:pPr>
              <a:spcBef>
                <a:spcPts val="0"/>
              </a:spcBef>
            </a:pPr>
            <a:endParaRPr lang="en-GB" sz="1350" dirty="0">
              <a:latin typeface="Garamond" panose="02020404030301010803" pitchFamily="18" charset="0"/>
            </a:endParaRPr>
          </a:p>
          <a:p>
            <a:pPr algn="l">
              <a:spcBef>
                <a:spcPts val="0"/>
              </a:spcBef>
            </a:pPr>
            <a:endParaRPr sz="1050" dirty="0">
              <a:latin typeface="Garamond" panose="02020404030301010803" pitchFamily="18" charset="0"/>
            </a:endParaRPr>
          </a:p>
          <a:p>
            <a:pPr algn="l">
              <a:spcBef>
                <a:spcPts val="0"/>
              </a:spcBef>
            </a:pPr>
            <a:endParaRPr sz="1050" dirty="0">
              <a:latin typeface="Garamond" panose="02020404030301010803" pitchFamily="18" charset="0"/>
            </a:endParaRPr>
          </a:p>
          <a:p>
            <a:pPr>
              <a:spcBef>
                <a:spcPts val="0"/>
              </a:spcBef>
            </a:pPr>
            <a:endParaRPr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36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C55DEA-BE27-EE42-8E5B-314E55DFC52E}"/>
              </a:ext>
            </a:extLst>
          </p:cNvPr>
          <p:cNvSpPr/>
          <p:nvPr/>
        </p:nvSpPr>
        <p:spPr>
          <a:xfrm>
            <a:off x="2068622" y="2326216"/>
            <a:ext cx="5399414" cy="2326259"/>
          </a:xfrm>
          <a:prstGeom prst="rect">
            <a:avLst/>
          </a:prstGeom>
          <a:solidFill>
            <a:srgbClr val="3F80CD">
              <a:alpha val="10980"/>
            </a:srgb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7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3C3BCE-1BF8-0E48-B331-76871CD84CA1}"/>
              </a:ext>
            </a:extLst>
          </p:cNvPr>
          <p:cNvSpPr/>
          <p:nvPr/>
        </p:nvSpPr>
        <p:spPr>
          <a:xfrm>
            <a:off x="1896542" y="1627560"/>
            <a:ext cx="1361074" cy="1333688"/>
          </a:xfrm>
          <a:prstGeom prst="rect">
            <a:avLst/>
          </a:prstGeom>
          <a:solidFill>
            <a:srgbClr val="FF5C00">
              <a:alpha val="7843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7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7844C2D2-1B95-4348-BC49-DF9C8FCB1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086" y="254604"/>
            <a:ext cx="5773926" cy="682054"/>
          </a:xfrm>
        </p:spPr>
        <p:txBody>
          <a:bodyPr>
            <a:normAutofit fontScale="90000"/>
          </a:bodyPr>
          <a:lstStyle/>
          <a:p>
            <a:r>
              <a:rPr lang="en-US" dirty="0"/>
              <a:t>Revisiting </a:t>
            </a:r>
            <a:br>
              <a:rPr lang="en-US" dirty="0"/>
            </a:br>
            <a:r>
              <a:rPr lang="en-US" dirty="0"/>
              <a:t>Logistic Regression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101166A-2F61-3946-AEEF-3D44876F3112}"/>
              </a:ext>
            </a:extLst>
          </p:cNvPr>
          <p:cNvGrpSpPr/>
          <p:nvPr/>
        </p:nvGrpSpPr>
        <p:grpSpPr>
          <a:xfrm>
            <a:off x="1982604" y="1801835"/>
            <a:ext cx="5134355" cy="2826276"/>
            <a:chOff x="1979693" y="1800970"/>
            <a:chExt cx="5140125" cy="28294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A0CAAE1-CF63-9F43-8F80-9ED34503E558}"/>
                </a:ext>
              </a:extLst>
            </p:cNvPr>
            <p:cNvSpPr/>
            <p:nvPr/>
          </p:nvSpPr>
          <p:spPr>
            <a:xfrm>
              <a:off x="2683984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1E71257-8CF4-9D41-9E63-2B271F391723}"/>
                </a:ext>
              </a:extLst>
            </p:cNvPr>
            <p:cNvSpPr/>
            <p:nvPr/>
          </p:nvSpPr>
          <p:spPr>
            <a:xfrm>
              <a:off x="2970062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EE3D42C-E2DC-3240-A90A-81C62A0FEE47}"/>
                </a:ext>
              </a:extLst>
            </p:cNvPr>
            <p:cNvSpPr/>
            <p:nvPr/>
          </p:nvSpPr>
          <p:spPr>
            <a:xfrm>
              <a:off x="3256140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321B27C-DAFF-E141-9ECD-5C23791DFBE9}"/>
                </a:ext>
              </a:extLst>
            </p:cNvPr>
            <p:cNvSpPr/>
            <p:nvPr/>
          </p:nvSpPr>
          <p:spPr>
            <a:xfrm>
              <a:off x="3511732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6023A58-F922-BC46-8F85-3039E51767BA}"/>
                </a:ext>
              </a:extLst>
            </p:cNvPr>
            <p:cNvSpPr/>
            <p:nvPr/>
          </p:nvSpPr>
          <p:spPr>
            <a:xfrm>
              <a:off x="3788678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DBE6A8-AD5D-F645-BBF2-7AB85D7C0270}"/>
                </a:ext>
              </a:extLst>
            </p:cNvPr>
            <p:cNvSpPr/>
            <p:nvPr/>
          </p:nvSpPr>
          <p:spPr>
            <a:xfrm>
              <a:off x="4056504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9D1C66-9148-D648-BED4-B4B8147F8CB7}"/>
                </a:ext>
              </a:extLst>
            </p:cNvPr>
            <p:cNvSpPr/>
            <p:nvPr/>
          </p:nvSpPr>
          <p:spPr>
            <a:xfrm>
              <a:off x="4309059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63A38B2-38E7-684A-A482-B6451495C9A5}"/>
                </a:ext>
              </a:extLst>
            </p:cNvPr>
            <p:cNvSpPr/>
            <p:nvPr/>
          </p:nvSpPr>
          <p:spPr>
            <a:xfrm>
              <a:off x="4561614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8D4ECE-5DBC-6841-8E80-6B1460559F06}"/>
                </a:ext>
              </a:extLst>
            </p:cNvPr>
            <p:cNvSpPr/>
            <p:nvPr/>
          </p:nvSpPr>
          <p:spPr>
            <a:xfrm>
              <a:off x="4805102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3EA6324-BB8A-E44B-BC41-A4351FB7196C}"/>
                </a:ext>
              </a:extLst>
            </p:cNvPr>
            <p:cNvSpPr/>
            <p:nvPr/>
          </p:nvSpPr>
          <p:spPr>
            <a:xfrm>
              <a:off x="5072928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FDE581B-B1F7-9C49-B2A6-C143AC1B05D6}"/>
                </a:ext>
              </a:extLst>
            </p:cNvPr>
            <p:cNvSpPr/>
            <p:nvPr/>
          </p:nvSpPr>
          <p:spPr>
            <a:xfrm>
              <a:off x="5336131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74299F-58DD-C84E-859B-0F10174E036F}"/>
                </a:ext>
              </a:extLst>
            </p:cNvPr>
            <p:cNvSpPr/>
            <p:nvPr/>
          </p:nvSpPr>
          <p:spPr>
            <a:xfrm>
              <a:off x="5606960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6F931D2-20B3-7A40-A810-E11D875410B0}"/>
                </a:ext>
              </a:extLst>
            </p:cNvPr>
            <p:cNvSpPr/>
            <p:nvPr/>
          </p:nvSpPr>
          <p:spPr>
            <a:xfrm>
              <a:off x="5859515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03F59-B741-7C4E-B45A-A8F2F6BE3109}"/>
                </a:ext>
              </a:extLst>
            </p:cNvPr>
            <p:cNvSpPr/>
            <p:nvPr/>
          </p:nvSpPr>
          <p:spPr>
            <a:xfrm>
              <a:off x="6112071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21CEA32-67D6-6542-9BEF-2F5DA5B0A644}"/>
                </a:ext>
              </a:extLst>
            </p:cNvPr>
            <p:cNvSpPr/>
            <p:nvPr/>
          </p:nvSpPr>
          <p:spPr>
            <a:xfrm>
              <a:off x="6364626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FD4681B-A7EA-B44E-8CA7-6E71F498AF98}"/>
                </a:ext>
              </a:extLst>
            </p:cNvPr>
            <p:cNvSpPr/>
            <p:nvPr/>
          </p:nvSpPr>
          <p:spPr>
            <a:xfrm>
              <a:off x="6617181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0A5BAE8-42A4-4D44-8BD7-F73A87329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7791" y="2461037"/>
              <a:ext cx="219371" cy="212481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5D608D1-6BEC-5D4A-B8E1-F09D8F09C7F1}"/>
                </a:ext>
              </a:extLst>
            </p:cNvPr>
            <p:cNvCxnSpPr>
              <a:cxnSpLocks/>
              <a:stCxn id="7" idx="0"/>
              <a:endCxn id="24" idx="2"/>
            </p:cNvCxnSpPr>
            <p:nvPr/>
          </p:nvCxnSpPr>
          <p:spPr>
            <a:xfrm flipH="1" flipV="1">
              <a:off x="2717477" y="2673518"/>
              <a:ext cx="69975" cy="15251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35D8FB0-56FB-6648-A55D-19A7107F708E}"/>
                </a:ext>
              </a:extLst>
            </p:cNvPr>
            <p:cNvCxnSpPr>
              <a:cxnSpLocks/>
              <a:stCxn id="8" idx="0"/>
              <a:endCxn id="24" idx="2"/>
            </p:cNvCxnSpPr>
            <p:nvPr/>
          </p:nvCxnSpPr>
          <p:spPr>
            <a:xfrm flipH="1" flipV="1">
              <a:off x="2717477" y="2673518"/>
              <a:ext cx="356053" cy="15251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20A2D41-61D7-4C42-96ED-998B846A0BAF}"/>
                </a:ext>
              </a:extLst>
            </p:cNvPr>
            <p:cNvCxnSpPr>
              <a:cxnSpLocks/>
              <a:stCxn id="9" idx="0"/>
              <a:endCxn id="24" idx="2"/>
            </p:cNvCxnSpPr>
            <p:nvPr/>
          </p:nvCxnSpPr>
          <p:spPr>
            <a:xfrm flipH="1" flipV="1">
              <a:off x="2717477" y="2673518"/>
              <a:ext cx="642131" cy="15251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9A4DDF8-2ABD-744A-A8B4-712B6DFC7F1E}"/>
                </a:ext>
              </a:extLst>
            </p:cNvPr>
            <p:cNvCxnSpPr>
              <a:cxnSpLocks/>
              <a:stCxn id="22" idx="1"/>
              <a:endCxn id="24" idx="2"/>
            </p:cNvCxnSpPr>
            <p:nvPr/>
          </p:nvCxnSpPr>
          <p:spPr>
            <a:xfrm flipH="1" flipV="1">
              <a:off x="2717477" y="2673518"/>
              <a:ext cx="3930010" cy="15545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57DBF63-7C3F-1E43-B24E-A775A2626D94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2800765" y="2605723"/>
              <a:ext cx="4098598" cy="162814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19EC18-EC7A-C245-9137-B148CE92B853}"/>
                </a:ext>
              </a:extLst>
            </p:cNvPr>
            <p:cNvCxnSpPr>
              <a:cxnSpLocks/>
              <a:stCxn id="15" idx="1"/>
              <a:endCxn id="24" idx="2"/>
            </p:cNvCxnSpPr>
            <p:nvPr/>
          </p:nvCxnSpPr>
          <p:spPr>
            <a:xfrm flipH="1" flipV="1">
              <a:off x="2717477" y="2673518"/>
              <a:ext cx="2117930" cy="15545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B2B6400-CCF9-F943-B340-B2B417AD5BD6}"/>
                    </a:ext>
                  </a:extLst>
                </p:cNvPr>
                <p:cNvSpPr txBox="1"/>
                <p:nvPr/>
              </p:nvSpPr>
              <p:spPr>
                <a:xfrm>
                  <a:off x="2447003" y="3402219"/>
                  <a:ext cx="203040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B2B6400-CCF9-F943-B340-B2B417AD5B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03" y="3402219"/>
                  <a:ext cx="203040" cy="207662"/>
                </a:xfrm>
                <a:prstGeom prst="rect">
                  <a:avLst/>
                </a:prstGeom>
                <a:blipFill>
                  <a:blip r:embed="rId4"/>
                  <a:stretch>
                    <a:fillRect l="-17647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70021DE-D9F3-7145-A9A2-9D3CC5B63966}"/>
                    </a:ext>
                  </a:extLst>
                </p:cNvPr>
                <p:cNvSpPr txBox="1"/>
                <p:nvPr/>
              </p:nvSpPr>
              <p:spPr>
                <a:xfrm>
                  <a:off x="5485047" y="3386502"/>
                  <a:ext cx="247076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70021DE-D9F3-7145-A9A2-9D3CC5B63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5047" y="3386502"/>
                  <a:ext cx="247076" cy="207662"/>
                </a:xfrm>
                <a:prstGeom prst="rect">
                  <a:avLst/>
                </a:prstGeom>
                <a:blipFill>
                  <a:blip r:embed="rId5"/>
                  <a:stretch>
                    <a:fillRect l="-21053" r="-5263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1CAAA5B-AFA3-7E45-A274-59B975B45002}"/>
                    </a:ext>
                  </a:extLst>
                </p:cNvPr>
                <p:cNvSpPr txBox="1"/>
                <p:nvPr/>
              </p:nvSpPr>
              <p:spPr>
                <a:xfrm>
                  <a:off x="2683984" y="4422758"/>
                  <a:ext cx="254265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1CAAA5B-AFA3-7E45-A274-59B975B450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3984" y="4422758"/>
                  <a:ext cx="254265" cy="207662"/>
                </a:xfrm>
                <a:prstGeom prst="rect">
                  <a:avLst/>
                </a:prstGeom>
                <a:blipFill>
                  <a:blip r:embed="rId6"/>
                  <a:stretch>
                    <a:fillRect l="-9524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57F0CA3-2D07-744E-98EB-1ACA38227D28}"/>
                    </a:ext>
                  </a:extLst>
                </p:cNvPr>
                <p:cNvSpPr txBox="1"/>
                <p:nvPr/>
              </p:nvSpPr>
              <p:spPr>
                <a:xfrm>
                  <a:off x="6825561" y="4399152"/>
                  <a:ext cx="294257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𝑖𝑀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57F0CA3-2D07-744E-98EB-1ACA38227D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561" y="4399152"/>
                  <a:ext cx="294257" cy="207662"/>
                </a:xfrm>
                <a:prstGeom prst="rect">
                  <a:avLst/>
                </a:prstGeom>
                <a:blipFill>
                  <a:blip r:embed="rId7"/>
                  <a:stretch>
                    <a:fillRect l="-4167" r="-416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EA92FFB-BB44-E542-8FCA-FECCEF1B78FB}"/>
                    </a:ext>
                  </a:extLst>
                </p:cNvPr>
                <p:cNvSpPr txBox="1"/>
                <p:nvPr/>
              </p:nvSpPr>
              <p:spPr>
                <a:xfrm>
                  <a:off x="2317597" y="2413060"/>
                  <a:ext cx="174153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EA92FFB-BB44-E542-8FCA-FECCEF1B7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7597" y="2413060"/>
                  <a:ext cx="174153" cy="207662"/>
                </a:xfrm>
                <a:prstGeom prst="rect">
                  <a:avLst/>
                </a:prstGeom>
                <a:blipFill>
                  <a:blip r:embed="rId8"/>
                  <a:stretch>
                    <a:fillRect l="-14286" r="-7143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186E704-C498-E54F-9184-6035FE78DD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17476" y="2095778"/>
              <a:ext cx="1" cy="3830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ABF4410-4142-9242-AB7B-3F4FDE065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1081" y="1892193"/>
              <a:ext cx="219371" cy="212481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25B43EB-5F3C-8941-9873-3AEFDAE17DCA}"/>
                </a:ext>
              </a:extLst>
            </p:cNvPr>
            <p:cNvSpPr/>
            <p:nvPr/>
          </p:nvSpPr>
          <p:spPr>
            <a:xfrm>
              <a:off x="6869058" y="4204512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64C8619D-042D-534D-9C93-A8592F778442}"/>
                    </a:ext>
                  </a:extLst>
                </p:cNvPr>
                <p:cNvSpPr/>
                <p:nvPr/>
              </p:nvSpPr>
              <p:spPr>
                <a:xfrm>
                  <a:off x="1979693" y="1800970"/>
                  <a:ext cx="622087" cy="3078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9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98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1398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98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39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398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98" dirty="0"/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64C8619D-042D-534D-9C93-A8592F7784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693" y="1800970"/>
                  <a:ext cx="622087" cy="307801"/>
                </a:xfrm>
                <a:prstGeom prst="rect">
                  <a:avLst/>
                </a:prstGeom>
                <a:blipFill>
                  <a:blip r:embed="rId9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4E8B2AB-0A1D-8147-84FC-798D909CF5B5}"/>
              </a:ext>
            </a:extLst>
          </p:cNvPr>
          <p:cNvSpPr txBox="1"/>
          <p:nvPr/>
        </p:nvSpPr>
        <p:spPr>
          <a:xfrm>
            <a:off x="5042176" y="2719979"/>
            <a:ext cx="1561646" cy="399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8" dirty="0"/>
              <a:t>Linear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44232-6853-8049-AE5B-7309AF1A0412}"/>
              </a:ext>
            </a:extLst>
          </p:cNvPr>
          <p:cNvSpPr txBox="1"/>
          <p:nvPr/>
        </p:nvSpPr>
        <p:spPr>
          <a:xfrm>
            <a:off x="319045" y="1708389"/>
            <a:ext cx="1542515" cy="1005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7" dirty="0"/>
              <a:t>Convert to Probability</a:t>
            </a:r>
            <a:br>
              <a:rPr lang="en-US" sz="1977" dirty="0"/>
            </a:br>
            <a:endParaRPr lang="en-US" sz="1977" dirty="0"/>
          </a:p>
        </p:txBody>
      </p:sp>
    </p:spTree>
    <p:extLst>
      <p:ext uri="{BB962C8B-B14F-4D97-AF65-F5344CB8AC3E}">
        <p14:creationId xmlns:p14="http://schemas.microsoft.com/office/powerpoint/2010/main" val="1596078016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89BF328-51D7-4237-B7FF-B603810E9C51}"/>
              </a:ext>
            </a:extLst>
          </p:cNvPr>
          <p:cNvGrpSpPr/>
          <p:nvPr/>
        </p:nvGrpSpPr>
        <p:grpSpPr>
          <a:xfrm>
            <a:off x="780015" y="447265"/>
            <a:ext cx="7136268" cy="1802564"/>
            <a:chOff x="1040020" y="596353"/>
            <a:chExt cx="9515024" cy="2403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09AC472-5399-4E7C-937E-34484E1DDDD1}"/>
                    </a:ext>
                  </a:extLst>
                </p:cNvPr>
                <p:cNvSpPr/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09AC472-5399-4E7C-937E-34484E1DDD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blipFill>
                  <a:blip r:embed="rId2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AE6415-84B1-4156-9DA1-277EF2FA6BD0}"/>
                </a:ext>
              </a:extLst>
            </p:cNvPr>
            <p:cNvSpPr txBox="1"/>
            <p:nvPr/>
          </p:nvSpPr>
          <p:spPr>
            <a:xfrm>
              <a:off x="1040020" y="596353"/>
              <a:ext cx="24409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Sequence of Word </a:t>
              </a:r>
            </a:p>
            <a:p>
              <a:pPr algn="ctr"/>
              <a:r>
                <a:rPr lang="en-US" sz="1350" dirty="0"/>
                <a:t>Embeddings (sentence)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BC90638-C1DB-456C-B1A3-912A1B915F60}"/>
                </a:ext>
              </a:extLst>
            </p:cNvPr>
            <p:cNvCxnSpPr>
              <a:stCxn id="27" idx="3"/>
            </p:cNvCxnSpPr>
            <p:nvPr/>
          </p:nvCxnSpPr>
          <p:spPr>
            <a:xfrm flipV="1">
              <a:off x="3022925" y="1788638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1A2116F-9320-47AB-B920-B87526DB2F80}"/>
                    </a:ext>
                  </a:extLst>
                </p:cNvPr>
                <p:cNvSpPr/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1A2116F-9320-47AB-B920-B87526DB2F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blipFill>
                  <a:blip r:embed="rId3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6A2458C-801C-46DB-8A4D-4E7891DE3D5A}"/>
                </a:ext>
              </a:extLst>
            </p:cNvPr>
            <p:cNvSpPr/>
            <p:nvPr/>
          </p:nvSpPr>
          <p:spPr>
            <a:xfrm>
              <a:off x="6576155" y="1360140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F6C5762-2DEE-475C-95E3-512B3E060DD2}"/>
                </a:ext>
              </a:extLst>
            </p:cNvPr>
            <p:cNvCxnSpPr/>
            <p:nvPr/>
          </p:nvCxnSpPr>
          <p:spPr>
            <a:xfrm flipV="1">
              <a:off x="7983938" y="1794236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E55B6A-A361-4FB0-8F3B-BEBBFDC26C6E}"/>
                </a:ext>
              </a:extLst>
            </p:cNvPr>
            <p:cNvSpPr txBox="1"/>
            <p:nvPr/>
          </p:nvSpPr>
          <p:spPr>
            <a:xfrm>
              <a:off x="8730613" y="645600"/>
              <a:ext cx="18244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Model-Predicted</a:t>
              </a:r>
            </a:p>
            <a:p>
              <a:pPr algn="ctr"/>
              <a:r>
                <a:rPr lang="en-US" sz="1350" dirty="0"/>
                <a:t>Next Word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5ACE055-1395-43D8-8E9C-615F68976BA0}"/>
                </a:ext>
              </a:extLst>
            </p:cNvPr>
            <p:cNvSpPr txBox="1"/>
            <p:nvPr/>
          </p:nvSpPr>
          <p:spPr>
            <a:xfrm>
              <a:off x="6772215" y="1573158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EB37667-D420-4E10-8B67-ECFE7B54C6D6}"/>
                </a:ext>
              </a:extLst>
            </p:cNvPr>
            <p:cNvSpPr/>
            <p:nvPr/>
          </p:nvSpPr>
          <p:spPr>
            <a:xfrm>
              <a:off x="4078903" y="1368833"/>
              <a:ext cx="1407783" cy="927084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EAB8B32-40B7-4B5D-814A-891CC083BA85}"/>
                </a:ext>
              </a:extLst>
            </p:cNvPr>
            <p:cNvCxnSpPr>
              <a:cxnSpLocks/>
            </p:cNvCxnSpPr>
            <p:nvPr/>
          </p:nvCxnSpPr>
          <p:spPr>
            <a:xfrm>
              <a:off x="4955118" y="2295917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4E6880E-4358-43F3-AFD3-52F7002890B6}"/>
                </a:ext>
              </a:extLst>
            </p:cNvPr>
            <p:cNvCxnSpPr>
              <a:cxnSpLocks/>
            </p:cNvCxnSpPr>
            <p:nvPr/>
          </p:nvCxnSpPr>
          <p:spPr>
            <a:xfrm>
              <a:off x="4960579" y="664979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2848FA5-491E-4401-AAB8-78A7A286FE2C}"/>
                    </a:ext>
                  </a:extLst>
                </p:cNvPr>
                <p:cNvSpPr txBox="1"/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2848FA5-491E-4401-AAB8-78A7A286F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6557" r="-3279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59595DA-0974-4D58-BBAF-1265EF894914}"/>
                    </a:ext>
                  </a:extLst>
                </p:cNvPr>
                <p:cNvSpPr txBox="1"/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59595DA-0974-4D58-BBAF-1265EF894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212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DF35B39-D950-4DF9-9FE0-ACE6A9D7B962}"/>
                    </a:ext>
                  </a:extLst>
                </p:cNvPr>
                <p:cNvSpPr txBox="1"/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DF35B39-D950-4DF9-9FE0-ACE6A9D7B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162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4252802-78D7-47EA-A441-13327D901566}"/>
                </a:ext>
              </a:extLst>
            </p:cNvPr>
            <p:cNvSpPr txBox="1"/>
            <p:nvPr/>
          </p:nvSpPr>
          <p:spPr>
            <a:xfrm>
              <a:off x="4218231" y="1500515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6F8BFD6-C1C3-456C-A96A-28C789DBBD96}"/>
                </a:ext>
              </a:extLst>
            </p:cNvPr>
            <p:cNvCxnSpPr>
              <a:cxnSpLocks/>
            </p:cNvCxnSpPr>
            <p:nvPr/>
          </p:nvCxnSpPr>
          <p:spPr>
            <a:xfrm>
              <a:off x="4528274" y="2287224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F73C384-6CF9-47CE-9841-B2BF54D41B9D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35" y="656286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0BC6838-AC76-4905-94E3-0AAEACD15C90}"/>
                    </a:ext>
                  </a:extLst>
                </p:cNvPr>
                <p:cNvSpPr txBox="1"/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0BC6838-AC76-4905-94E3-0AAEACD15C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0938" r="-4688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1B1AF01-92CE-4CB3-A391-A5A2409C8C10}"/>
                    </a:ext>
                  </a:extLst>
                </p:cNvPr>
                <p:cNvSpPr txBox="1"/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1B1AF01-92CE-4CB3-A391-A5A2409C8C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8919" r="-270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3F6BB1B-07CC-49B7-AABB-24309D06F340}"/>
                </a:ext>
              </a:extLst>
            </p:cNvPr>
            <p:cNvCxnSpPr/>
            <p:nvPr/>
          </p:nvCxnSpPr>
          <p:spPr>
            <a:xfrm flipV="1">
              <a:off x="5486410" y="179806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DE9B420-C027-43BA-9462-F07430F426B5}"/>
                  </a:ext>
                </a:extLst>
              </p:cNvPr>
              <p:cNvSpPr/>
              <p:nvPr/>
            </p:nvSpPr>
            <p:spPr>
              <a:xfrm>
                <a:off x="2658232" y="3047919"/>
                <a:ext cx="2899320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DE9B420-C027-43BA-9462-F07430F42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232" y="3047919"/>
                <a:ext cx="2899320" cy="461665"/>
              </a:xfrm>
              <a:prstGeom prst="rect">
                <a:avLst/>
              </a:prstGeom>
              <a:blipFill>
                <a:blip r:embed="rId9"/>
                <a:stretch>
                  <a:fillRect r="-42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91961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AA5A1-5652-4B3D-9994-760995FB57E5}"/>
                  </a:ext>
                </a:extLst>
              </p:cNvPr>
              <p:cNvSpPr txBox="1"/>
              <p:nvPr/>
            </p:nvSpPr>
            <p:spPr>
              <a:xfrm>
                <a:off x="3059177" y="3283064"/>
                <a:ext cx="2607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AA5A1-5652-4B3D-9994-760995FB5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177" y="3283064"/>
                <a:ext cx="2607573" cy="276999"/>
              </a:xfrm>
              <a:prstGeom prst="rect">
                <a:avLst/>
              </a:prstGeom>
              <a:blipFill>
                <a:blip r:embed="rId2"/>
                <a:stretch>
                  <a:fillRect l="-935" t="-4444" r="-280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0783D7D-7C5A-42D9-9C24-87CB5A2FE981}"/>
                  </a:ext>
                </a:extLst>
              </p:cNvPr>
              <p:cNvSpPr txBox="1"/>
              <p:nvPr/>
            </p:nvSpPr>
            <p:spPr>
              <a:xfrm>
                <a:off x="6251070" y="2566752"/>
                <a:ext cx="2244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0783D7D-7C5A-42D9-9C24-87CB5A2FE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070" y="2566752"/>
                <a:ext cx="2244332" cy="276999"/>
              </a:xfrm>
              <a:prstGeom prst="rect">
                <a:avLst/>
              </a:prstGeom>
              <a:blipFill>
                <a:blip r:embed="rId3"/>
                <a:stretch>
                  <a:fillRect l="-2168" t="-2222" r="-325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83C7576-3361-45CA-9B10-19A3358DA03C}"/>
                  </a:ext>
                </a:extLst>
              </p:cNvPr>
              <p:cNvSpPr txBox="1"/>
              <p:nvPr/>
            </p:nvSpPr>
            <p:spPr>
              <a:xfrm>
                <a:off x="526676" y="2556189"/>
                <a:ext cx="234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83C7576-3361-45CA-9B10-19A3358DA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76" y="2556189"/>
                <a:ext cx="2342116" cy="276999"/>
              </a:xfrm>
              <a:prstGeom prst="rect">
                <a:avLst/>
              </a:prstGeom>
              <a:blipFill>
                <a:blip r:embed="rId4"/>
                <a:stretch>
                  <a:fillRect l="-1039" t="-2174" r="-311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3BF4AED-0A90-4B9E-836D-8A788E6C1A92}"/>
                  </a:ext>
                </a:extLst>
              </p:cNvPr>
              <p:cNvSpPr txBox="1"/>
              <p:nvPr/>
            </p:nvSpPr>
            <p:spPr>
              <a:xfrm>
                <a:off x="3420829" y="2555643"/>
                <a:ext cx="230511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3BF4AED-0A90-4B9E-836D-8A788E6C1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29" y="2555643"/>
                <a:ext cx="2305118" cy="299249"/>
              </a:xfrm>
              <a:prstGeom prst="rect">
                <a:avLst/>
              </a:prstGeom>
              <a:blipFill>
                <a:blip r:embed="rId5"/>
                <a:stretch>
                  <a:fillRect l="-3175" r="-343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7FAFFFB-6185-4A6B-95EE-307483884845}"/>
              </a:ext>
            </a:extLst>
          </p:cNvPr>
          <p:cNvSpPr/>
          <p:nvPr/>
        </p:nvSpPr>
        <p:spPr>
          <a:xfrm>
            <a:off x="362999" y="2493818"/>
            <a:ext cx="8427708" cy="1274276"/>
          </a:xfrm>
          <a:prstGeom prst="rect">
            <a:avLst/>
          </a:prstGeom>
          <a:solidFill>
            <a:srgbClr val="00B05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422226-C4D5-4478-BB2E-1D9983EE0989}"/>
              </a:ext>
            </a:extLst>
          </p:cNvPr>
          <p:cNvSpPr txBox="1"/>
          <p:nvPr/>
        </p:nvSpPr>
        <p:spPr>
          <a:xfrm>
            <a:off x="3187325" y="4172155"/>
            <a:ext cx="263777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Four Neural Networks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89BF328-51D7-4237-B7FF-B603810E9C51}"/>
              </a:ext>
            </a:extLst>
          </p:cNvPr>
          <p:cNvGrpSpPr/>
          <p:nvPr/>
        </p:nvGrpSpPr>
        <p:grpSpPr>
          <a:xfrm>
            <a:off x="780015" y="447265"/>
            <a:ext cx="7136268" cy="1802564"/>
            <a:chOff x="1040020" y="596353"/>
            <a:chExt cx="9515024" cy="2403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09AC472-5399-4E7C-937E-34484E1DDDD1}"/>
                    </a:ext>
                  </a:extLst>
                </p:cNvPr>
                <p:cNvSpPr/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09AC472-5399-4E7C-937E-34484E1DDD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blipFill>
                  <a:blip r:embed="rId11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AE6415-84B1-4156-9DA1-277EF2FA6BD0}"/>
                </a:ext>
              </a:extLst>
            </p:cNvPr>
            <p:cNvSpPr txBox="1"/>
            <p:nvPr/>
          </p:nvSpPr>
          <p:spPr>
            <a:xfrm>
              <a:off x="1040020" y="596353"/>
              <a:ext cx="24409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Sequence of Word </a:t>
              </a:r>
            </a:p>
            <a:p>
              <a:pPr algn="ctr"/>
              <a:r>
                <a:rPr lang="en-US" sz="1350" dirty="0"/>
                <a:t>Embeddings (sentence)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BC90638-C1DB-456C-B1A3-912A1B915F60}"/>
                </a:ext>
              </a:extLst>
            </p:cNvPr>
            <p:cNvCxnSpPr>
              <a:stCxn id="27" idx="3"/>
            </p:cNvCxnSpPr>
            <p:nvPr/>
          </p:nvCxnSpPr>
          <p:spPr>
            <a:xfrm flipV="1">
              <a:off x="3022925" y="1788638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1A2116F-9320-47AB-B920-B87526DB2F80}"/>
                    </a:ext>
                  </a:extLst>
                </p:cNvPr>
                <p:cNvSpPr/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1A2116F-9320-47AB-B920-B87526DB2F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blipFill>
                  <a:blip r:embed="rId12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6A2458C-801C-46DB-8A4D-4E7891DE3D5A}"/>
                </a:ext>
              </a:extLst>
            </p:cNvPr>
            <p:cNvSpPr/>
            <p:nvPr/>
          </p:nvSpPr>
          <p:spPr>
            <a:xfrm>
              <a:off x="6576155" y="1360140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F6C5762-2DEE-475C-95E3-512B3E060DD2}"/>
                </a:ext>
              </a:extLst>
            </p:cNvPr>
            <p:cNvCxnSpPr/>
            <p:nvPr/>
          </p:nvCxnSpPr>
          <p:spPr>
            <a:xfrm flipV="1">
              <a:off x="7983938" y="1794236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E55B6A-A361-4FB0-8F3B-BEBBFDC26C6E}"/>
                </a:ext>
              </a:extLst>
            </p:cNvPr>
            <p:cNvSpPr txBox="1"/>
            <p:nvPr/>
          </p:nvSpPr>
          <p:spPr>
            <a:xfrm>
              <a:off x="8730613" y="645600"/>
              <a:ext cx="18244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Model-Predicted</a:t>
              </a:r>
            </a:p>
            <a:p>
              <a:pPr algn="ctr"/>
              <a:r>
                <a:rPr lang="en-US" sz="1350" dirty="0"/>
                <a:t>Next Word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5ACE055-1395-43D8-8E9C-615F68976BA0}"/>
                </a:ext>
              </a:extLst>
            </p:cNvPr>
            <p:cNvSpPr txBox="1"/>
            <p:nvPr/>
          </p:nvSpPr>
          <p:spPr>
            <a:xfrm>
              <a:off x="6772215" y="1573158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EB37667-D420-4E10-8B67-ECFE7B54C6D6}"/>
                </a:ext>
              </a:extLst>
            </p:cNvPr>
            <p:cNvSpPr/>
            <p:nvPr/>
          </p:nvSpPr>
          <p:spPr>
            <a:xfrm>
              <a:off x="4078903" y="1368833"/>
              <a:ext cx="1407783" cy="927084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EAB8B32-40B7-4B5D-814A-891CC083BA85}"/>
                </a:ext>
              </a:extLst>
            </p:cNvPr>
            <p:cNvCxnSpPr>
              <a:cxnSpLocks/>
            </p:cNvCxnSpPr>
            <p:nvPr/>
          </p:nvCxnSpPr>
          <p:spPr>
            <a:xfrm>
              <a:off x="4955118" y="2295917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4E6880E-4358-43F3-AFD3-52F7002890B6}"/>
                </a:ext>
              </a:extLst>
            </p:cNvPr>
            <p:cNvCxnSpPr>
              <a:cxnSpLocks/>
            </p:cNvCxnSpPr>
            <p:nvPr/>
          </p:nvCxnSpPr>
          <p:spPr>
            <a:xfrm>
              <a:off x="4960579" y="664979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2848FA5-491E-4401-AAB8-78A7A286FE2C}"/>
                    </a:ext>
                  </a:extLst>
                </p:cNvPr>
                <p:cNvSpPr txBox="1"/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2848FA5-491E-4401-AAB8-78A7A286F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6557" r="-3279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59595DA-0974-4D58-BBAF-1265EF894914}"/>
                    </a:ext>
                  </a:extLst>
                </p:cNvPr>
                <p:cNvSpPr txBox="1"/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59595DA-0974-4D58-BBAF-1265EF894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212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DF35B39-D950-4DF9-9FE0-ACE6A9D7B962}"/>
                    </a:ext>
                  </a:extLst>
                </p:cNvPr>
                <p:cNvSpPr txBox="1"/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DF35B39-D950-4DF9-9FE0-ACE6A9D7B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162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4252802-78D7-47EA-A441-13327D901566}"/>
                </a:ext>
              </a:extLst>
            </p:cNvPr>
            <p:cNvSpPr txBox="1"/>
            <p:nvPr/>
          </p:nvSpPr>
          <p:spPr>
            <a:xfrm>
              <a:off x="4218231" y="1500515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6F8BFD6-C1C3-456C-A96A-28C789DBBD96}"/>
                </a:ext>
              </a:extLst>
            </p:cNvPr>
            <p:cNvCxnSpPr>
              <a:cxnSpLocks/>
            </p:cNvCxnSpPr>
            <p:nvPr/>
          </p:nvCxnSpPr>
          <p:spPr>
            <a:xfrm>
              <a:off x="4528274" y="2287224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F73C384-6CF9-47CE-9841-B2BF54D41B9D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35" y="656286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0BC6838-AC76-4905-94E3-0AAEACD15C90}"/>
                    </a:ext>
                  </a:extLst>
                </p:cNvPr>
                <p:cNvSpPr txBox="1"/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0BC6838-AC76-4905-94E3-0AAEACD15C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0938" r="-4688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1B1AF01-92CE-4CB3-A391-A5A2409C8C10}"/>
                    </a:ext>
                  </a:extLst>
                </p:cNvPr>
                <p:cNvSpPr txBox="1"/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1B1AF01-92CE-4CB3-A391-A5A2409C8C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8919" r="-270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3F6BB1B-07CC-49B7-AABB-24309D06F340}"/>
                </a:ext>
              </a:extLst>
            </p:cNvPr>
            <p:cNvCxnSpPr/>
            <p:nvPr/>
          </p:nvCxnSpPr>
          <p:spPr>
            <a:xfrm flipV="1">
              <a:off x="5486410" y="179806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1717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AA5A1-5652-4B3D-9994-760995FB57E5}"/>
                  </a:ext>
                </a:extLst>
              </p:cNvPr>
              <p:cNvSpPr txBox="1"/>
              <p:nvPr/>
            </p:nvSpPr>
            <p:spPr>
              <a:xfrm>
                <a:off x="3059177" y="3283064"/>
                <a:ext cx="2607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AA5A1-5652-4B3D-9994-760995FB5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177" y="3283064"/>
                <a:ext cx="2607573" cy="276999"/>
              </a:xfrm>
              <a:prstGeom prst="rect">
                <a:avLst/>
              </a:prstGeom>
              <a:blipFill>
                <a:blip r:embed="rId2"/>
                <a:stretch>
                  <a:fillRect l="-935" t="-4444" r="-280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0783D7D-7C5A-42D9-9C24-87CB5A2FE981}"/>
                  </a:ext>
                </a:extLst>
              </p:cNvPr>
              <p:cNvSpPr txBox="1"/>
              <p:nvPr/>
            </p:nvSpPr>
            <p:spPr>
              <a:xfrm>
                <a:off x="6251070" y="2566752"/>
                <a:ext cx="2244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0783D7D-7C5A-42D9-9C24-87CB5A2FE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070" y="2566752"/>
                <a:ext cx="2244332" cy="276999"/>
              </a:xfrm>
              <a:prstGeom prst="rect">
                <a:avLst/>
              </a:prstGeom>
              <a:blipFill>
                <a:blip r:embed="rId3"/>
                <a:stretch>
                  <a:fillRect l="-2168" t="-2222" r="-325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83C7576-3361-45CA-9B10-19A3358DA03C}"/>
                  </a:ext>
                </a:extLst>
              </p:cNvPr>
              <p:cNvSpPr txBox="1"/>
              <p:nvPr/>
            </p:nvSpPr>
            <p:spPr>
              <a:xfrm>
                <a:off x="526676" y="2556189"/>
                <a:ext cx="234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83C7576-3361-45CA-9B10-19A3358DA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76" y="2556189"/>
                <a:ext cx="2342116" cy="276999"/>
              </a:xfrm>
              <a:prstGeom prst="rect">
                <a:avLst/>
              </a:prstGeom>
              <a:blipFill>
                <a:blip r:embed="rId4"/>
                <a:stretch>
                  <a:fillRect l="-1039" t="-2174" r="-311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3BF4AED-0A90-4B9E-836D-8A788E6C1A92}"/>
                  </a:ext>
                </a:extLst>
              </p:cNvPr>
              <p:cNvSpPr txBox="1"/>
              <p:nvPr/>
            </p:nvSpPr>
            <p:spPr>
              <a:xfrm>
                <a:off x="3420829" y="2555643"/>
                <a:ext cx="230511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3BF4AED-0A90-4B9E-836D-8A788E6C1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29" y="2555643"/>
                <a:ext cx="2305118" cy="299249"/>
              </a:xfrm>
              <a:prstGeom prst="rect">
                <a:avLst/>
              </a:prstGeom>
              <a:blipFill>
                <a:blip r:embed="rId5"/>
                <a:stretch>
                  <a:fillRect l="-3175" r="-343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7FAFFFB-6185-4A6B-95EE-307483884845}"/>
              </a:ext>
            </a:extLst>
          </p:cNvPr>
          <p:cNvSpPr/>
          <p:nvPr/>
        </p:nvSpPr>
        <p:spPr>
          <a:xfrm>
            <a:off x="362999" y="2493818"/>
            <a:ext cx="8427708" cy="1274276"/>
          </a:xfrm>
          <a:prstGeom prst="rect">
            <a:avLst/>
          </a:prstGeom>
          <a:solidFill>
            <a:srgbClr val="00B05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E62062-8C27-41DF-82E6-7283C32670D5}"/>
                  </a:ext>
                </a:extLst>
              </p:cNvPr>
              <p:cNvSpPr txBox="1"/>
              <p:nvPr/>
            </p:nvSpPr>
            <p:spPr>
              <a:xfrm>
                <a:off x="1065379" y="4210809"/>
                <a:ext cx="2576218" cy="276999"/>
              </a:xfrm>
              <a:prstGeom prst="rect">
                <a:avLst/>
              </a:prstGeom>
              <a:solidFill>
                <a:srgbClr val="00B050">
                  <a:alpha val="31000"/>
                </a:srgb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E62062-8C27-41DF-82E6-7283C3267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379" y="4210809"/>
                <a:ext cx="2576218" cy="276999"/>
              </a:xfrm>
              <a:prstGeom prst="rect">
                <a:avLst/>
              </a:prstGeom>
              <a:blipFill>
                <a:blip r:embed="rId6"/>
                <a:stretch>
                  <a:fillRect l="-708" t="-2128" r="-7075" b="-31915"/>
                </a:stretch>
              </a:blipFill>
              <a:ln w="1270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86148B5-0CCB-40D1-A3F7-93E87FA6276B}"/>
              </a:ext>
            </a:extLst>
          </p:cNvPr>
          <p:cNvSpPr txBox="1"/>
          <p:nvPr/>
        </p:nvSpPr>
        <p:spPr>
          <a:xfrm>
            <a:off x="1065379" y="4501633"/>
            <a:ext cx="24995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Update Memory Cell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481A1BE-E212-421D-A729-85D267E6450F}"/>
              </a:ext>
            </a:extLst>
          </p:cNvPr>
          <p:cNvGrpSpPr/>
          <p:nvPr/>
        </p:nvGrpSpPr>
        <p:grpSpPr>
          <a:xfrm>
            <a:off x="780015" y="447265"/>
            <a:ext cx="7136268" cy="1802564"/>
            <a:chOff x="1040020" y="596353"/>
            <a:chExt cx="9515024" cy="2403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C73CDA9-9C90-422C-AF55-867523A75525}"/>
                    </a:ext>
                  </a:extLst>
                </p:cNvPr>
                <p:cNvSpPr/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C73CDA9-9C90-422C-AF55-867523A755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blipFill>
                  <a:blip r:embed="rId12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347014-CC2C-4215-AB45-931694F431EB}"/>
                </a:ext>
              </a:extLst>
            </p:cNvPr>
            <p:cNvSpPr txBox="1"/>
            <p:nvPr/>
          </p:nvSpPr>
          <p:spPr>
            <a:xfrm>
              <a:off x="1040020" y="596353"/>
              <a:ext cx="24409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Sequence of Word </a:t>
              </a:r>
            </a:p>
            <a:p>
              <a:pPr algn="ctr"/>
              <a:r>
                <a:rPr lang="en-US" sz="1350" dirty="0"/>
                <a:t>Embeddings (sentence)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7481FD3-1DA7-44A1-A911-2373624DE5B5}"/>
                </a:ext>
              </a:extLst>
            </p:cNvPr>
            <p:cNvCxnSpPr>
              <a:stCxn id="30" idx="3"/>
            </p:cNvCxnSpPr>
            <p:nvPr/>
          </p:nvCxnSpPr>
          <p:spPr>
            <a:xfrm flipV="1">
              <a:off x="3022925" y="1788638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6DD3950-6703-4CA1-927B-D031B7FA79CB}"/>
                    </a:ext>
                  </a:extLst>
                </p:cNvPr>
                <p:cNvSpPr/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6DD3950-6703-4CA1-927B-D031B7FA79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blipFill>
                  <a:blip r:embed="rId13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0F181A-FE8B-487F-98F1-4F3826A672C9}"/>
                </a:ext>
              </a:extLst>
            </p:cNvPr>
            <p:cNvSpPr/>
            <p:nvPr/>
          </p:nvSpPr>
          <p:spPr>
            <a:xfrm>
              <a:off x="6576155" y="1360140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7BA8D8D-7345-409B-9E54-418997449FBD}"/>
                </a:ext>
              </a:extLst>
            </p:cNvPr>
            <p:cNvCxnSpPr/>
            <p:nvPr/>
          </p:nvCxnSpPr>
          <p:spPr>
            <a:xfrm flipV="1">
              <a:off x="7983938" y="1794236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53C492A-7EC7-4A8B-B299-6C36A801E426}"/>
                </a:ext>
              </a:extLst>
            </p:cNvPr>
            <p:cNvSpPr txBox="1"/>
            <p:nvPr/>
          </p:nvSpPr>
          <p:spPr>
            <a:xfrm>
              <a:off x="8730613" y="645600"/>
              <a:ext cx="18244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Model-Predicted</a:t>
              </a:r>
            </a:p>
            <a:p>
              <a:pPr algn="ctr"/>
              <a:r>
                <a:rPr lang="en-US" sz="1350" dirty="0"/>
                <a:t>Next Word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815C44-B263-4471-9E78-725E18D3A3F5}"/>
                </a:ext>
              </a:extLst>
            </p:cNvPr>
            <p:cNvSpPr txBox="1"/>
            <p:nvPr/>
          </p:nvSpPr>
          <p:spPr>
            <a:xfrm>
              <a:off x="6772215" y="1573158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4BB9C8C-3578-4362-8F24-7420BEC7E081}"/>
                </a:ext>
              </a:extLst>
            </p:cNvPr>
            <p:cNvSpPr/>
            <p:nvPr/>
          </p:nvSpPr>
          <p:spPr>
            <a:xfrm>
              <a:off x="4078903" y="1368833"/>
              <a:ext cx="1407783" cy="927084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92F7C4E-3CB6-44C6-B412-2A2E9D50D722}"/>
                </a:ext>
              </a:extLst>
            </p:cNvPr>
            <p:cNvCxnSpPr>
              <a:cxnSpLocks/>
            </p:cNvCxnSpPr>
            <p:nvPr/>
          </p:nvCxnSpPr>
          <p:spPr>
            <a:xfrm>
              <a:off x="4955118" y="2295917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C9108F2-34EE-4325-9363-DD2B699CB913}"/>
                </a:ext>
              </a:extLst>
            </p:cNvPr>
            <p:cNvCxnSpPr>
              <a:cxnSpLocks/>
            </p:cNvCxnSpPr>
            <p:nvPr/>
          </p:nvCxnSpPr>
          <p:spPr>
            <a:xfrm>
              <a:off x="4960579" y="664979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2C2FD6F-F610-4390-8A1B-A968E10F8A7D}"/>
                    </a:ext>
                  </a:extLst>
                </p:cNvPr>
                <p:cNvSpPr txBox="1"/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2C2FD6F-F610-4390-8A1B-A968E10F8A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6557" r="-3279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8BE986C-B02E-4560-9427-DF5D100CF26D}"/>
                    </a:ext>
                  </a:extLst>
                </p:cNvPr>
                <p:cNvSpPr txBox="1"/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8BE986C-B02E-4560-9427-DF5D100CF2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212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50EECCF-1A3F-4374-961B-C3BB358F5CF9}"/>
                    </a:ext>
                  </a:extLst>
                </p:cNvPr>
                <p:cNvSpPr txBox="1"/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50EECCF-1A3F-4374-961B-C3BB358F5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162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D4FEFBC-ED79-48BF-B16D-8A5590D873C9}"/>
                </a:ext>
              </a:extLst>
            </p:cNvPr>
            <p:cNvSpPr txBox="1"/>
            <p:nvPr/>
          </p:nvSpPr>
          <p:spPr>
            <a:xfrm>
              <a:off x="4218231" y="1500515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8B79217-2929-4E47-A5CB-BE24CAB1B016}"/>
                </a:ext>
              </a:extLst>
            </p:cNvPr>
            <p:cNvCxnSpPr>
              <a:cxnSpLocks/>
            </p:cNvCxnSpPr>
            <p:nvPr/>
          </p:nvCxnSpPr>
          <p:spPr>
            <a:xfrm>
              <a:off x="4528274" y="2287224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52F4F89-F233-41A2-B23C-0E7454DF5E72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35" y="656286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60C40A24-D656-4817-A836-20B665FFA17C}"/>
                    </a:ext>
                  </a:extLst>
                </p:cNvPr>
                <p:cNvSpPr txBox="1"/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60C40A24-D656-4817-A836-20B665FFA1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0938" r="-4688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6503709-FD48-4FFA-A777-4C3DE4CBBE9E}"/>
                    </a:ext>
                  </a:extLst>
                </p:cNvPr>
                <p:cNvSpPr txBox="1"/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6503709-FD48-4FFA-A777-4C3DE4CBBE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8919" r="-270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8C12FAF-5B32-4DBF-8A2C-BF65607D4B1D}"/>
                </a:ext>
              </a:extLst>
            </p:cNvPr>
            <p:cNvCxnSpPr/>
            <p:nvPr/>
          </p:nvCxnSpPr>
          <p:spPr>
            <a:xfrm flipV="1">
              <a:off x="5486410" y="179806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95703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AA5A1-5652-4B3D-9994-760995FB57E5}"/>
                  </a:ext>
                </a:extLst>
              </p:cNvPr>
              <p:cNvSpPr txBox="1"/>
              <p:nvPr/>
            </p:nvSpPr>
            <p:spPr>
              <a:xfrm>
                <a:off x="3059177" y="3283064"/>
                <a:ext cx="2607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AA5A1-5652-4B3D-9994-760995FB5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177" y="3283064"/>
                <a:ext cx="2607573" cy="276999"/>
              </a:xfrm>
              <a:prstGeom prst="rect">
                <a:avLst/>
              </a:prstGeom>
              <a:blipFill>
                <a:blip r:embed="rId2"/>
                <a:stretch>
                  <a:fillRect l="-935" t="-4444" r="-280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0783D7D-7C5A-42D9-9C24-87CB5A2FE981}"/>
                  </a:ext>
                </a:extLst>
              </p:cNvPr>
              <p:cNvSpPr txBox="1"/>
              <p:nvPr/>
            </p:nvSpPr>
            <p:spPr>
              <a:xfrm>
                <a:off x="6251070" y="2566752"/>
                <a:ext cx="2244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0783D7D-7C5A-42D9-9C24-87CB5A2FE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070" y="2566752"/>
                <a:ext cx="2244332" cy="276999"/>
              </a:xfrm>
              <a:prstGeom prst="rect">
                <a:avLst/>
              </a:prstGeom>
              <a:blipFill>
                <a:blip r:embed="rId3"/>
                <a:stretch>
                  <a:fillRect l="-2168" t="-2222" r="-325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83C7576-3361-45CA-9B10-19A3358DA03C}"/>
                  </a:ext>
                </a:extLst>
              </p:cNvPr>
              <p:cNvSpPr txBox="1"/>
              <p:nvPr/>
            </p:nvSpPr>
            <p:spPr>
              <a:xfrm>
                <a:off x="526676" y="2556189"/>
                <a:ext cx="234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83C7576-3361-45CA-9B10-19A3358DA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76" y="2556189"/>
                <a:ext cx="2342116" cy="276999"/>
              </a:xfrm>
              <a:prstGeom prst="rect">
                <a:avLst/>
              </a:prstGeom>
              <a:blipFill>
                <a:blip r:embed="rId4"/>
                <a:stretch>
                  <a:fillRect l="-1039" t="-2174" r="-311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3BF4AED-0A90-4B9E-836D-8A788E6C1A92}"/>
                  </a:ext>
                </a:extLst>
              </p:cNvPr>
              <p:cNvSpPr txBox="1"/>
              <p:nvPr/>
            </p:nvSpPr>
            <p:spPr>
              <a:xfrm>
                <a:off x="3420829" y="2555643"/>
                <a:ext cx="230511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3BF4AED-0A90-4B9E-836D-8A788E6C1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29" y="2555643"/>
                <a:ext cx="2305118" cy="299249"/>
              </a:xfrm>
              <a:prstGeom prst="rect">
                <a:avLst/>
              </a:prstGeom>
              <a:blipFill>
                <a:blip r:embed="rId5"/>
                <a:stretch>
                  <a:fillRect l="-3175" r="-343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7FAFFFB-6185-4A6B-95EE-307483884845}"/>
              </a:ext>
            </a:extLst>
          </p:cNvPr>
          <p:cNvSpPr/>
          <p:nvPr/>
        </p:nvSpPr>
        <p:spPr>
          <a:xfrm>
            <a:off x="362999" y="2493818"/>
            <a:ext cx="8427708" cy="1274276"/>
          </a:xfrm>
          <a:prstGeom prst="rect">
            <a:avLst/>
          </a:prstGeom>
          <a:solidFill>
            <a:srgbClr val="00B05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E62062-8C27-41DF-82E6-7283C32670D5}"/>
                  </a:ext>
                </a:extLst>
              </p:cNvPr>
              <p:cNvSpPr txBox="1"/>
              <p:nvPr/>
            </p:nvSpPr>
            <p:spPr>
              <a:xfrm>
                <a:off x="1065379" y="4210809"/>
                <a:ext cx="2576218" cy="276999"/>
              </a:xfrm>
              <a:prstGeom prst="rect">
                <a:avLst/>
              </a:prstGeom>
              <a:solidFill>
                <a:srgbClr val="00B050">
                  <a:alpha val="31000"/>
                </a:srgb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E62062-8C27-41DF-82E6-7283C3267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379" y="4210809"/>
                <a:ext cx="2576218" cy="276999"/>
              </a:xfrm>
              <a:prstGeom prst="rect">
                <a:avLst/>
              </a:prstGeom>
              <a:blipFill>
                <a:blip r:embed="rId6"/>
                <a:stretch>
                  <a:fillRect l="-708" t="-2128" r="-7075" b="-31915"/>
                </a:stretch>
              </a:blipFill>
              <a:ln w="1270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D174BE84-3F76-4B34-9DE5-3006AAB6B6E9}"/>
              </a:ext>
            </a:extLst>
          </p:cNvPr>
          <p:cNvSpPr txBox="1"/>
          <p:nvPr/>
        </p:nvSpPr>
        <p:spPr>
          <a:xfrm>
            <a:off x="1092055" y="4470538"/>
            <a:ext cx="24995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Update Memory Cell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DBE901-F072-4B23-84BC-5D5D741E4269}"/>
                  </a:ext>
                </a:extLst>
              </p:cNvPr>
              <p:cNvSpPr txBox="1"/>
              <p:nvPr/>
            </p:nvSpPr>
            <p:spPr>
              <a:xfrm>
                <a:off x="5349681" y="4225768"/>
                <a:ext cx="2031197" cy="276999"/>
              </a:xfrm>
              <a:prstGeom prst="rect">
                <a:avLst/>
              </a:prstGeom>
              <a:solidFill>
                <a:srgbClr val="00B050">
                  <a:alpha val="31000"/>
                </a:srgb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tanh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DBE901-F072-4B23-84BC-5D5D741E4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681" y="4225768"/>
                <a:ext cx="2031197" cy="276999"/>
              </a:xfrm>
              <a:prstGeom prst="rect">
                <a:avLst/>
              </a:prstGeom>
              <a:blipFill>
                <a:blip r:embed="rId7"/>
                <a:stretch>
                  <a:fillRect l="-2090" r="-3582" b="-29167"/>
                </a:stretch>
              </a:blipFill>
              <a:ln w="1270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117A35C3-7E8C-427B-98F3-304D9D737E59}"/>
              </a:ext>
            </a:extLst>
          </p:cNvPr>
          <p:cNvSpPr txBox="1"/>
          <p:nvPr/>
        </p:nvSpPr>
        <p:spPr>
          <a:xfrm>
            <a:off x="5079161" y="4470538"/>
            <a:ext cx="26368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Output Hidden Vector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6F8BA55-8F14-4C89-A477-47690811263C}"/>
              </a:ext>
            </a:extLst>
          </p:cNvPr>
          <p:cNvGrpSpPr/>
          <p:nvPr/>
        </p:nvGrpSpPr>
        <p:grpSpPr>
          <a:xfrm>
            <a:off x="780015" y="447265"/>
            <a:ext cx="7136268" cy="1802564"/>
            <a:chOff x="1040020" y="596353"/>
            <a:chExt cx="9515024" cy="2403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38916FF2-FC61-4B19-98BE-7A1D5F03CBED}"/>
                    </a:ext>
                  </a:extLst>
                </p:cNvPr>
                <p:cNvSpPr/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38916FF2-FC61-4B19-98BE-7A1D5F03CB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blipFill>
                  <a:blip r:embed="rId13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7598FE-72B3-45D5-AE59-6E5D29B56782}"/>
                </a:ext>
              </a:extLst>
            </p:cNvPr>
            <p:cNvSpPr txBox="1"/>
            <p:nvPr/>
          </p:nvSpPr>
          <p:spPr>
            <a:xfrm>
              <a:off x="1040020" y="596353"/>
              <a:ext cx="24409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Sequence of Word </a:t>
              </a:r>
            </a:p>
            <a:p>
              <a:pPr algn="ctr"/>
              <a:r>
                <a:rPr lang="en-US" sz="1350" dirty="0"/>
                <a:t>Embeddings (sentence)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0B4C2A6-66D5-4568-A163-CF78D272BD69}"/>
                </a:ext>
              </a:extLst>
            </p:cNvPr>
            <p:cNvCxnSpPr>
              <a:stCxn id="33" idx="3"/>
            </p:cNvCxnSpPr>
            <p:nvPr/>
          </p:nvCxnSpPr>
          <p:spPr>
            <a:xfrm flipV="1">
              <a:off x="3022925" y="1788638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8A008CB-6733-4EB3-8071-BD86771C38BC}"/>
                    </a:ext>
                  </a:extLst>
                </p:cNvPr>
                <p:cNvSpPr/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8A008CB-6733-4EB3-8071-BD86771C38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blipFill>
                  <a:blip r:embed="rId14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2360942-0315-4BE5-8F8D-8E2215D5E3F6}"/>
                </a:ext>
              </a:extLst>
            </p:cNvPr>
            <p:cNvSpPr/>
            <p:nvPr/>
          </p:nvSpPr>
          <p:spPr>
            <a:xfrm>
              <a:off x="6576155" y="1360140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F2EDA67-7C01-4B38-BF2D-661ABCF8D1F4}"/>
                </a:ext>
              </a:extLst>
            </p:cNvPr>
            <p:cNvCxnSpPr/>
            <p:nvPr/>
          </p:nvCxnSpPr>
          <p:spPr>
            <a:xfrm flipV="1">
              <a:off x="7983938" y="1794236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475239F-7724-4D10-9C4D-40DF2E36F237}"/>
                </a:ext>
              </a:extLst>
            </p:cNvPr>
            <p:cNvSpPr txBox="1"/>
            <p:nvPr/>
          </p:nvSpPr>
          <p:spPr>
            <a:xfrm>
              <a:off x="8730613" y="645600"/>
              <a:ext cx="18244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Model-Predicted</a:t>
              </a:r>
            </a:p>
            <a:p>
              <a:pPr algn="ctr"/>
              <a:r>
                <a:rPr lang="en-US" sz="1350" dirty="0"/>
                <a:t>Next Word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A6C3770-C24E-4C06-98FD-93027EC83462}"/>
                </a:ext>
              </a:extLst>
            </p:cNvPr>
            <p:cNvSpPr txBox="1"/>
            <p:nvPr/>
          </p:nvSpPr>
          <p:spPr>
            <a:xfrm>
              <a:off x="6772215" y="1573158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AA746F4-B43F-405D-94F4-BE61F30C0074}"/>
                </a:ext>
              </a:extLst>
            </p:cNvPr>
            <p:cNvSpPr/>
            <p:nvPr/>
          </p:nvSpPr>
          <p:spPr>
            <a:xfrm>
              <a:off x="4078903" y="1368833"/>
              <a:ext cx="1407783" cy="927084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8757F0D-BFC5-46F6-8C74-9C64C72DFA2E}"/>
                </a:ext>
              </a:extLst>
            </p:cNvPr>
            <p:cNvCxnSpPr>
              <a:cxnSpLocks/>
            </p:cNvCxnSpPr>
            <p:nvPr/>
          </p:nvCxnSpPr>
          <p:spPr>
            <a:xfrm>
              <a:off x="4955118" y="2295917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28BC287-0746-41EA-8A4B-F3FF10BF908A}"/>
                </a:ext>
              </a:extLst>
            </p:cNvPr>
            <p:cNvCxnSpPr>
              <a:cxnSpLocks/>
            </p:cNvCxnSpPr>
            <p:nvPr/>
          </p:nvCxnSpPr>
          <p:spPr>
            <a:xfrm>
              <a:off x="4960579" y="664979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C90ED79-6395-40DE-BF4D-2CF6A83FAAA0}"/>
                    </a:ext>
                  </a:extLst>
                </p:cNvPr>
                <p:cNvSpPr txBox="1"/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C90ED79-6395-40DE-BF4D-2CF6A83FAA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6557" r="-3279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93F10697-B45A-441C-890F-62AC1317F4AC}"/>
                    </a:ext>
                  </a:extLst>
                </p:cNvPr>
                <p:cNvSpPr txBox="1"/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93F10697-B45A-441C-890F-62AC1317F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212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4FBAA9F-FF68-477F-9BDB-4CE2A1BDDADB}"/>
                    </a:ext>
                  </a:extLst>
                </p:cNvPr>
                <p:cNvSpPr txBox="1"/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4FBAA9F-FF68-477F-9BDB-4CE2A1BDDA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2162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8426957-9248-46F8-8C40-9D0E560C8983}"/>
                </a:ext>
              </a:extLst>
            </p:cNvPr>
            <p:cNvSpPr txBox="1"/>
            <p:nvPr/>
          </p:nvSpPr>
          <p:spPr>
            <a:xfrm>
              <a:off x="4218231" y="1500515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791B32A-3C86-49C4-AA52-34217A1EAC2C}"/>
                </a:ext>
              </a:extLst>
            </p:cNvPr>
            <p:cNvCxnSpPr>
              <a:cxnSpLocks/>
            </p:cNvCxnSpPr>
            <p:nvPr/>
          </p:nvCxnSpPr>
          <p:spPr>
            <a:xfrm>
              <a:off x="4528274" y="2287224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9BB01FC-32B0-4D2C-8D28-5C2B8922F01A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35" y="656286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B98BF1F-6219-4531-B947-C468CB9E07D7}"/>
                    </a:ext>
                  </a:extLst>
                </p:cNvPr>
                <p:cNvSpPr txBox="1"/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B98BF1F-6219-4531-B947-C468CB9E07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0938" r="-4688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F75A2D7-A408-477A-B296-1BA2FA1B5B43}"/>
                    </a:ext>
                  </a:extLst>
                </p:cNvPr>
                <p:cNvSpPr txBox="1"/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F75A2D7-A408-477A-B296-1BA2FA1B5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8919" r="-270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4D6A9C5-9E2C-417F-8B94-41F0B5D39D8D}"/>
                </a:ext>
              </a:extLst>
            </p:cNvPr>
            <p:cNvCxnSpPr/>
            <p:nvPr/>
          </p:nvCxnSpPr>
          <p:spPr>
            <a:xfrm flipV="1">
              <a:off x="5486410" y="179806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377905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1745-175B-44F9-B385-A77095A9EBF6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LSTM-Based Text Synthesis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523525-76DC-4729-8420-16AA8A083027}"/>
              </a:ext>
            </a:extLst>
          </p:cNvPr>
          <p:cNvSpPr txBox="1"/>
          <p:nvPr/>
        </p:nvSpPr>
        <p:spPr>
          <a:xfrm>
            <a:off x="363000" y="610078"/>
            <a:ext cx="8258543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dirty="0"/>
              <a:t> Assume we have trained the parameters of an LSTM using a large document corpus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dirty="0"/>
              <a:t> How may we use the LSTM to </a:t>
            </a:r>
            <a:r>
              <a:rPr lang="en-US" u="sng" dirty="0"/>
              <a:t>synthesize</a:t>
            </a:r>
            <a:r>
              <a:rPr lang="en-US" dirty="0"/>
              <a:t> text?</a:t>
            </a:r>
          </a:p>
          <a:p>
            <a:endParaRPr lang="en-US" dirty="0"/>
          </a:p>
          <a:p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318CB9-8396-4881-A884-680D71E14776}"/>
                  </a:ext>
                </a:extLst>
              </p:cNvPr>
              <p:cNvSpPr/>
              <p:nvPr/>
            </p:nvSpPr>
            <p:spPr>
              <a:xfrm>
                <a:off x="1315907" y="3283863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bos</m:t>
                      </m:r>
                      <m:r>
                        <a:rPr lang="en-US" sz="135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318CB9-8396-4881-A884-680D71E14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907" y="3283863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EB8278-052E-4A4D-9A92-42452CFBA8FE}"/>
              </a:ext>
            </a:extLst>
          </p:cNvPr>
          <p:cNvCxnSpPr>
            <a:stCxn id="4" idx="3"/>
          </p:cNvCxnSpPr>
          <p:nvPr/>
        </p:nvCxnSpPr>
        <p:spPr>
          <a:xfrm flipV="1">
            <a:off x="2170039" y="3399253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77D7B0B-ACEE-43E2-8BC4-561D10A31C3C}"/>
              </a:ext>
            </a:extLst>
          </p:cNvPr>
          <p:cNvSpPr/>
          <p:nvPr/>
        </p:nvSpPr>
        <p:spPr>
          <a:xfrm>
            <a:off x="2962023" y="3084398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8FEDA0-CBE3-4212-934C-7C3EFCFFE1A2}"/>
              </a:ext>
            </a:extLst>
          </p:cNvPr>
          <p:cNvCxnSpPr/>
          <p:nvPr/>
        </p:nvCxnSpPr>
        <p:spPr>
          <a:xfrm flipV="1">
            <a:off x="4037269" y="3395950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A079CB-C327-40EF-AD9F-82BAB072B204}"/>
                  </a:ext>
                </a:extLst>
              </p:cNvPr>
              <p:cNvSpPr/>
              <p:nvPr/>
            </p:nvSpPr>
            <p:spPr>
              <a:xfrm>
                <a:off x="6707901" y="3277258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A079CB-C327-40EF-AD9F-82BAB072B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901" y="3277258"/>
                <a:ext cx="854132" cy="237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89C511-F4D5-417C-BB10-248CE09CE40B}"/>
                  </a:ext>
                </a:extLst>
              </p:cNvPr>
              <p:cNvSpPr txBox="1"/>
              <p:nvPr/>
            </p:nvSpPr>
            <p:spPr>
              <a:xfrm>
                <a:off x="4319792" y="3093059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89C511-F4D5-417C-BB10-248CE09CE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792" y="3093059"/>
                <a:ext cx="211533" cy="207749"/>
              </a:xfrm>
              <a:prstGeom prst="rect">
                <a:avLst/>
              </a:prstGeom>
              <a:blipFill>
                <a:blip r:embed="rId4"/>
                <a:stretch>
                  <a:fillRect l="-23529" r="-882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CA5967F-4625-417E-B380-89C6E2589312}"/>
              </a:ext>
            </a:extLst>
          </p:cNvPr>
          <p:cNvSpPr/>
          <p:nvPr/>
        </p:nvSpPr>
        <p:spPr>
          <a:xfrm>
            <a:off x="4834962" y="3077879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A428A3-C4F1-4435-B57F-B47CB31B1CA0}"/>
              </a:ext>
            </a:extLst>
          </p:cNvPr>
          <p:cNvCxnSpPr/>
          <p:nvPr/>
        </p:nvCxnSpPr>
        <p:spPr>
          <a:xfrm flipV="1">
            <a:off x="5890798" y="3403451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C0417EA-25EB-484E-9EFC-ABBB9553A110}"/>
              </a:ext>
            </a:extLst>
          </p:cNvPr>
          <p:cNvSpPr txBox="1"/>
          <p:nvPr/>
        </p:nvSpPr>
        <p:spPr>
          <a:xfrm>
            <a:off x="6121423" y="2541974"/>
            <a:ext cx="2027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Use Most Likely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Word from </a:t>
            </a:r>
            <a:r>
              <a:rPr lang="en-US" dirty="0" err="1">
                <a:solidFill>
                  <a:srgbClr val="FF0000"/>
                </a:solidFill>
              </a:rPr>
              <a:t>Softmax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E6A264-407D-4740-B03E-EB2E34B58FD7}"/>
              </a:ext>
            </a:extLst>
          </p:cNvPr>
          <p:cNvSpPr txBox="1"/>
          <p:nvPr/>
        </p:nvSpPr>
        <p:spPr>
          <a:xfrm>
            <a:off x="4982007" y="3237642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2C56B-8878-48E9-909D-DC40324660F6}"/>
              </a:ext>
            </a:extLst>
          </p:cNvPr>
          <p:cNvSpPr txBox="1"/>
          <p:nvPr/>
        </p:nvSpPr>
        <p:spPr>
          <a:xfrm>
            <a:off x="3066517" y="3183161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5A624B-42E4-47A4-91D1-DD83D0EF7DA5}"/>
              </a:ext>
            </a:extLst>
          </p:cNvPr>
          <p:cNvCxnSpPr>
            <a:cxnSpLocks/>
          </p:cNvCxnSpPr>
          <p:nvPr/>
        </p:nvCxnSpPr>
        <p:spPr>
          <a:xfrm>
            <a:off x="3665857" y="378567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64275AA-E699-4CA2-8544-72CCCB48991A}"/>
              </a:ext>
            </a:extLst>
          </p:cNvPr>
          <p:cNvCxnSpPr>
            <a:cxnSpLocks/>
          </p:cNvCxnSpPr>
          <p:nvPr/>
        </p:nvCxnSpPr>
        <p:spPr>
          <a:xfrm>
            <a:off x="3665857" y="2562471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7E86D7C-2F69-4010-926B-BAE9CF086FFB}"/>
                  </a:ext>
                </a:extLst>
              </p:cNvPr>
              <p:cNvSpPr txBox="1"/>
              <p:nvPr/>
            </p:nvSpPr>
            <p:spPr>
              <a:xfrm>
                <a:off x="3665857" y="2722542"/>
                <a:ext cx="1953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7E86D7C-2F69-4010-926B-BAE9CF086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857" y="2722542"/>
                <a:ext cx="195310" cy="207749"/>
              </a:xfrm>
              <a:prstGeom prst="rect">
                <a:avLst/>
              </a:prstGeom>
              <a:blipFill>
                <a:blip r:embed="rId5"/>
                <a:stretch>
                  <a:fillRect l="-12500" r="-6250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FBBFE2-2008-4647-A8C5-0A70F63BB6CF}"/>
                  </a:ext>
                </a:extLst>
              </p:cNvPr>
              <p:cNvSpPr txBox="1"/>
              <p:nvPr/>
            </p:nvSpPr>
            <p:spPr>
              <a:xfrm>
                <a:off x="3673514" y="3945745"/>
                <a:ext cx="19127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FBBFE2-2008-4647-A8C5-0A70F63BB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514" y="3945745"/>
                <a:ext cx="191271" cy="207749"/>
              </a:xfrm>
              <a:prstGeom prst="rect">
                <a:avLst/>
              </a:prstGeom>
              <a:blipFill>
                <a:blip r:embed="rId6"/>
                <a:stretch>
                  <a:fillRect l="-12903" r="-645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36792A-A0B5-4D6A-B578-9D8A7C4F0156}"/>
              </a:ext>
            </a:extLst>
          </p:cNvPr>
          <p:cNvCxnSpPr>
            <a:cxnSpLocks/>
          </p:cNvCxnSpPr>
          <p:nvPr/>
        </p:nvCxnSpPr>
        <p:spPr>
          <a:xfrm>
            <a:off x="3196877" y="378567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1D234B6-B280-48CE-B777-4A194D6B29E8}"/>
              </a:ext>
            </a:extLst>
          </p:cNvPr>
          <p:cNvCxnSpPr>
            <a:cxnSpLocks/>
          </p:cNvCxnSpPr>
          <p:nvPr/>
        </p:nvCxnSpPr>
        <p:spPr>
          <a:xfrm>
            <a:off x="3188894" y="2562471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A998DF-3361-415C-8326-7B92032426AE}"/>
                  </a:ext>
                </a:extLst>
              </p:cNvPr>
              <p:cNvSpPr txBox="1"/>
              <p:nvPr/>
            </p:nvSpPr>
            <p:spPr>
              <a:xfrm>
                <a:off x="3196877" y="2733132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A998DF-3361-415C-8326-7B9203242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877" y="2733132"/>
                <a:ext cx="215572" cy="207749"/>
              </a:xfrm>
              <a:prstGeom prst="rect">
                <a:avLst/>
              </a:prstGeom>
              <a:blipFill>
                <a:blip r:embed="rId7"/>
                <a:stretch>
                  <a:fillRect l="-19444" r="-5556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C588FA2-FC7A-4168-9444-C6272BF8049D}"/>
                  </a:ext>
                </a:extLst>
              </p:cNvPr>
              <p:cNvSpPr txBox="1"/>
              <p:nvPr/>
            </p:nvSpPr>
            <p:spPr>
              <a:xfrm>
                <a:off x="3219002" y="3949631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C588FA2-FC7A-4168-9444-C6272BF80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002" y="3949631"/>
                <a:ext cx="211533" cy="207749"/>
              </a:xfrm>
              <a:prstGeom prst="rect">
                <a:avLst/>
              </a:prstGeom>
              <a:blipFill>
                <a:blip r:embed="rId8"/>
                <a:stretch>
                  <a:fillRect l="-20000" r="-571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51499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1745-175B-44F9-B385-A77095A9EBF6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LSTM-Based Text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318CB9-8396-4881-A884-680D71E14776}"/>
                  </a:ext>
                </a:extLst>
              </p:cNvPr>
              <p:cNvSpPr/>
              <p:nvPr/>
            </p:nvSpPr>
            <p:spPr>
              <a:xfrm>
                <a:off x="1292259" y="1351967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bos</m:t>
                      </m:r>
                      <m:r>
                        <a:rPr lang="en-US" sz="135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318CB9-8396-4881-A884-680D71E14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259" y="1351967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EB8278-052E-4A4D-9A92-42452CFBA8FE}"/>
              </a:ext>
            </a:extLst>
          </p:cNvPr>
          <p:cNvCxnSpPr>
            <a:stCxn id="4" idx="3"/>
          </p:cNvCxnSpPr>
          <p:nvPr/>
        </p:nvCxnSpPr>
        <p:spPr>
          <a:xfrm flipV="1">
            <a:off x="2146390" y="146735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77D7B0B-ACEE-43E2-8BC4-561D10A31C3C}"/>
              </a:ext>
            </a:extLst>
          </p:cNvPr>
          <p:cNvSpPr/>
          <p:nvPr/>
        </p:nvSpPr>
        <p:spPr>
          <a:xfrm>
            <a:off x="2938375" y="1152503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8FEDA0-CBE3-4212-934C-7C3EFCFFE1A2}"/>
              </a:ext>
            </a:extLst>
          </p:cNvPr>
          <p:cNvCxnSpPr/>
          <p:nvPr/>
        </p:nvCxnSpPr>
        <p:spPr>
          <a:xfrm flipV="1">
            <a:off x="4013620" y="146405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A079CB-C327-40EF-AD9F-82BAB072B204}"/>
                  </a:ext>
                </a:extLst>
              </p:cNvPr>
              <p:cNvSpPr/>
              <p:nvPr/>
            </p:nvSpPr>
            <p:spPr>
              <a:xfrm>
                <a:off x="6684253" y="1345363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A079CB-C327-40EF-AD9F-82BAB072B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253" y="1345363"/>
                <a:ext cx="854132" cy="237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89C511-F4D5-417C-BB10-248CE09CE40B}"/>
                  </a:ext>
                </a:extLst>
              </p:cNvPr>
              <p:cNvSpPr txBox="1"/>
              <p:nvPr/>
            </p:nvSpPr>
            <p:spPr>
              <a:xfrm>
                <a:off x="4296143" y="1161163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89C511-F4D5-417C-BB10-248CE09CE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143" y="1161163"/>
                <a:ext cx="211533" cy="207749"/>
              </a:xfrm>
              <a:prstGeom prst="rect">
                <a:avLst/>
              </a:prstGeom>
              <a:blipFill>
                <a:blip r:embed="rId4"/>
                <a:stretch>
                  <a:fillRect l="-23529" r="-8824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CA5967F-4625-417E-B380-89C6E2589312}"/>
              </a:ext>
            </a:extLst>
          </p:cNvPr>
          <p:cNvSpPr/>
          <p:nvPr/>
        </p:nvSpPr>
        <p:spPr>
          <a:xfrm>
            <a:off x="4811314" y="1145983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A428A3-C4F1-4435-B57F-B47CB31B1CA0}"/>
              </a:ext>
            </a:extLst>
          </p:cNvPr>
          <p:cNvCxnSpPr/>
          <p:nvPr/>
        </p:nvCxnSpPr>
        <p:spPr>
          <a:xfrm flipV="1">
            <a:off x="5867150" y="147155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2E6A264-407D-4740-B03E-EB2E34B58FD7}"/>
              </a:ext>
            </a:extLst>
          </p:cNvPr>
          <p:cNvSpPr txBox="1"/>
          <p:nvPr/>
        </p:nvSpPr>
        <p:spPr>
          <a:xfrm>
            <a:off x="4958358" y="1305746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2C56B-8878-48E9-909D-DC40324660F6}"/>
              </a:ext>
            </a:extLst>
          </p:cNvPr>
          <p:cNvSpPr txBox="1"/>
          <p:nvPr/>
        </p:nvSpPr>
        <p:spPr>
          <a:xfrm>
            <a:off x="3042869" y="1251265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0A62E5-EBDC-4D63-83C2-37AC9140586C}"/>
              </a:ext>
            </a:extLst>
          </p:cNvPr>
          <p:cNvCxnSpPr>
            <a:cxnSpLocks/>
          </p:cNvCxnSpPr>
          <p:nvPr/>
        </p:nvCxnSpPr>
        <p:spPr>
          <a:xfrm>
            <a:off x="3642209" y="1853779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F5048A-924A-43B7-AAD3-684BE7D647FF}"/>
              </a:ext>
            </a:extLst>
          </p:cNvPr>
          <p:cNvCxnSpPr>
            <a:cxnSpLocks/>
          </p:cNvCxnSpPr>
          <p:nvPr/>
        </p:nvCxnSpPr>
        <p:spPr>
          <a:xfrm>
            <a:off x="3642209" y="63057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836D61F-73C0-4574-8C8D-4E415795F75A}"/>
                  </a:ext>
                </a:extLst>
              </p:cNvPr>
              <p:cNvSpPr txBox="1"/>
              <p:nvPr/>
            </p:nvSpPr>
            <p:spPr>
              <a:xfrm>
                <a:off x="3642208" y="790646"/>
                <a:ext cx="1953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836D61F-73C0-4574-8C8D-4E415795F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208" y="790646"/>
                <a:ext cx="195310" cy="207749"/>
              </a:xfrm>
              <a:prstGeom prst="rect">
                <a:avLst/>
              </a:prstGeom>
              <a:blipFill>
                <a:blip r:embed="rId5"/>
                <a:stretch>
                  <a:fillRect l="-12121" r="-3030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C32306-B1CA-4E11-9132-04954CC86E82}"/>
                  </a:ext>
                </a:extLst>
              </p:cNvPr>
              <p:cNvSpPr txBox="1"/>
              <p:nvPr/>
            </p:nvSpPr>
            <p:spPr>
              <a:xfrm>
                <a:off x="3649866" y="2013849"/>
                <a:ext cx="19127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C32306-B1CA-4E11-9132-04954CC8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866" y="2013849"/>
                <a:ext cx="191271" cy="207749"/>
              </a:xfrm>
              <a:prstGeom prst="rect">
                <a:avLst/>
              </a:prstGeom>
              <a:blipFill>
                <a:blip r:embed="rId6"/>
                <a:stretch>
                  <a:fillRect l="-12903" r="-645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EB0274-F2DC-4D4C-8F15-DC58F78CFECE}"/>
              </a:ext>
            </a:extLst>
          </p:cNvPr>
          <p:cNvCxnSpPr>
            <a:cxnSpLocks/>
          </p:cNvCxnSpPr>
          <p:nvPr/>
        </p:nvCxnSpPr>
        <p:spPr>
          <a:xfrm>
            <a:off x="3173229" y="1853779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61D9D9-1D32-4C23-9AA0-D177F0FAC456}"/>
              </a:ext>
            </a:extLst>
          </p:cNvPr>
          <p:cNvCxnSpPr>
            <a:cxnSpLocks/>
          </p:cNvCxnSpPr>
          <p:nvPr/>
        </p:nvCxnSpPr>
        <p:spPr>
          <a:xfrm>
            <a:off x="3165246" y="63057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E17440F-3058-48B6-90C5-112E12279A67}"/>
                  </a:ext>
                </a:extLst>
              </p:cNvPr>
              <p:cNvSpPr txBox="1"/>
              <p:nvPr/>
            </p:nvSpPr>
            <p:spPr>
              <a:xfrm>
                <a:off x="3173229" y="801236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E17440F-3058-48B6-90C5-112E12279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229" y="801236"/>
                <a:ext cx="215572" cy="207749"/>
              </a:xfrm>
              <a:prstGeom prst="rect">
                <a:avLst/>
              </a:prstGeom>
              <a:blipFill>
                <a:blip r:embed="rId7"/>
                <a:stretch>
                  <a:fillRect l="-22857" r="-8571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67ADAA-44D3-42F0-A664-2990AB0910D0}"/>
                  </a:ext>
                </a:extLst>
              </p:cNvPr>
              <p:cNvSpPr txBox="1"/>
              <p:nvPr/>
            </p:nvSpPr>
            <p:spPr>
              <a:xfrm>
                <a:off x="3195353" y="2017735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67ADAA-44D3-42F0-A664-2990AB091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53" y="2017735"/>
                <a:ext cx="211533" cy="207749"/>
              </a:xfrm>
              <a:prstGeom prst="rect">
                <a:avLst/>
              </a:prstGeom>
              <a:blipFill>
                <a:blip r:embed="rId8"/>
                <a:stretch>
                  <a:fillRect l="-20000" r="-571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92509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1745-175B-44F9-B385-A77095A9EBF6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LSTM-Based Text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318CB9-8396-4881-A884-680D71E14776}"/>
                  </a:ext>
                </a:extLst>
              </p:cNvPr>
              <p:cNvSpPr/>
              <p:nvPr/>
            </p:nvSpPr>
            <p:spPr>
              <a:xfrm>
                <a:off x="1292259" y="1351967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bos</m:t>
                      </m:r>
                      <m:r>
                        <a:rPr lang="en-US" sz="135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318CB9-8396-4881-A884-680D71E14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259" y="1351967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EB8278-052E-4A4D-9A92-42452CFBA8FE}"/>
              </a:ext>
            </a:extLst>
          </p:cNvPr>
          <p:cNvCxnSpPr>
            <a:stCxn id="4" idx="3"/>
          </p:cNvCxnSpPr>
          <p:nvPr/>
        </p:nvCxnSpPr>
        <p:spPr>
          <a:xfrm flipV="1">
            <a:off x="2146390" y="146735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77D7B0B-ACEE-43E2-8BC4-561D10A31C3C}"/>
              </a:ext>
            </a:extLst>
          </p:cNvPr>
          <p:cNvSpPr/>
          <p:nvPr/>
        </p:nvSpPr>
        <p:spPr>
          <a:xfrm>
            <a:off x="2938375" y="1152503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8FEDA0-CBE3-4212-934C-7C3EFCFFE1A2}"/>
              </a:ext>
            </a:extLst>
          </p:cNvPr>
          <p:cNvCxnSpPr/>
          <p:nvPr/>
        </p:nvCxnSpPr>
        <p:spPr>
          <a:xfrm flipV="1">
            <a:off x="4013620" y="146405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A079CB-C327-40EF-AD9F-82BAB072B204}"/>
                  </a:ext>
                </a:extLst>
              </p:cNvPr>
              <p:cNvSpPr/>
              <p:nvPr/>
            </p:nvSpPr>
            <p:spPr>
              <a:xfrm>
                <a:off x="6684253" y="1345363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A079CB-C327-40EF-AD9F-82BAB072B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253" y="1345363"/>
                <a:ext cx="854132" cy="237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89C511-F4D5-417C-BB10-248CE09CE40B}"/>
                  </a:ext>
                </a:extLst>
              </p:cNvPr>
              <p:cNvSpPr txBox="1"/>
              <p:nvPr/>
            </p:nvSpPr>
            <p:spPr>
              <a:xfrm>
                <a:off x="4296143" y="1161163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89C511-F4D5-417C-BB10-248CE09CE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143" y="1161163"/>
                <a:ext cx="211533" cy="207749"/>
              </a:xfrm>
              <a:prstGeom prst="rect">
                <a:avLst/>
              </a:prstGeom>
              <a:blipFill>
                <a:blip r:embed="rId4"/>
                <a:stretch>
                  <a:fillRect l="-23529" r="-8824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CA5967F-4625-417E-B380-89C6E2589312}"/>
              </a:ext>
            </a:extLst>
          </p:cNvPr>
          <p:cNvSpPr/>
          <p:nvPr/>
        </p:nvSpPr>
        <p:spPr>
          <a:xfrm>
            <a:off x="4811314" y="1145983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A428A3-C4F1-4435-B57F-B47CB31B1CA0}"/>
              </a:ext>
            </a:extLst>
          </p:cNvPr>
          <p:cNvCxnSpPr/>
          <p:nvPr/>
        </p:nvCxnSpPr>
        <p:spPr>
          <a:xfrm flipV="1">
            <a:off x="5867150" y="147155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2E6A264-407D-4740-B03E-EB2E34B58FD7}"/>
              </a:ext>
            </a:extLst>
          </p:cNvPr>
          <p:cNvSpPr txBox="1"/>
          <p:nvPr/>
        </p:nvSpPr>
        <p:spPr>
          <a:xfrm>
            <a:off x="4958358" y="1305746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2C56B-8878-48E9-909D-DC40324660F6}"/>
              </a:ext>
            </a:extLst>
          </p:cNvPr>
          <p:cNvSpPr txBox="1"/>
          <p:nvPr/>
        </p:nvSpPr>
        <p:spPr>
          <a:xfrm>
            <a:off x="3042869" y="1251265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F493B5-8045-4F11-A578-2352F4B51F3D}"/>
                  </a:ext>
                </a:extLst>
              </p:cNvPr>
              <p:cNvSpPr/>
              <p:nvPr/>
            </p:nvSpPr>
            <p:spPr>
              <a:xfrm>
                <a:off x="1265182" y="257606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F493B5-8045-4F11-A578-2352F4B51F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182" y="2576069"/>
                <a:ext cx="854132" cy="2373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D8D8DB-9A80-48AC-A7AD-7B0682B1358C}"/>
              </a:ext>
            </a:extLst>
          </p:cNvPr>
          <p:cNvCxnSpPr>
            <a:stCxn id="20" idx="3"/>
          </p:cNvCxnSpPr>
          <p:nvPr/>
        </p:nvCxnSpPr>
        <p:spPr>
          <a:xfrm flipV="1">
            <a:off x="2119313" y="269145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DE0D35D-7662-4E86-A383-9E283521887A}"/>
              </a:ext>
            </a:extLst>
          </p:cNvPr>
          <p:cNvSpPr/>
          <p:nvPr/>
        </p:nvSpPr>
        <p:spPr>
          <a:xfrm>
            <a:off x="2911297" y="23766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F1169A-8D48-44AB-ABFC-541A3EC5CFF2}"/>
              </a:ext>
            </a:extLst>
          </p:cNvPr>
          <p:cNvCxnSpPr/>
          <p:nvPr/>
        </p:nvCxnSpPr>
        <p:spPr>
          <a:xfrm flipV="1">
            <a:off x="3986543" y="268815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D2B302F-CED7-425C-94D8-2D6A99FD0512}"/>
              </a:ext>
            </a:extLst>
          </p:cNvPr>
          <p:cNvSpPr txBox="1"/>
          <p:nvPr/>
        </p:nvSpPr>
        <p:spPr>
          <a:xfrm>
            <a:off x="3015715" y="2450735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32F877-F2B6-4B94-A7E1-A816783FD8C5}"/>
                  </a:ext>
                </a:extLst>
              </p:cNvPr>
              <p:cNvSpPr txBox="1"/>
              <p:nvPr/>
            </p:nvSpPr>
            <p:spPr>
              <a:xfrm>
                <a:off x="4276352" y="2405493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32F877-F2B6-4B94-A7E1-A816783FD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352" y="2405493"/>
                <a:ext cx="215572" cy="207749"/>
              </a:xfrm>
              <a:prstGeom prst="rect">
                <a:avLst/>
              </a:prstGeom>
              <a:blipFill>
                <a:blip r:embed="rId6"/>
                <a:stretch>
                  <a:fillRect l="-22857" r="-8571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63385BF-D329-46FE-9C9E-7B17B8D70A68}"/>
              </a:ext>
            </a:extLst>
          </p:cNvPr>
          <p:cNvSpPr/>
          <p:nvPr/>
        </p:nvSpPr>
        <p:spPr>
          <a:xfrm>
            <a:off x="6503276" y="1161163"/>
            <a:ext cx="1277007" cy="57485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85D1DB5-C719-4560-8659-7FFB6A9B0110}"/>
              </a:ext>
            </a:extLst>
          </p:cNvPr>
          <p:cNvSpPr/>
          <p:nvPr/>
        </p:nvSpPr>
        <p:spPr>
          <a:xfrm>
            <a:off x="1039676" y="2400731"/>
            <a:ext cx="1277007" cy="57485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4CC8A225-364F-4519-A2C2-FBF4CCBEF839}"/>
              </a:ext>
            </a:extLst>
          </p:cNvPr>
          <p:cNvSpPr/>
          <p:nvPr/>
        </p:nvSpPr>
        <p:spPr>
          <a:xfrm rot="15395437">
            <a:off x="4212874" y="63816"/>
            <a:ext cx="559670" cy="4107815"/>
          </a:xfrm>
          <a:prstGeom prst="upArrow">
            <a:avLst/>
          </a:prstGeom>
          <a:solidFill>
            <a:srgbClr val="FF0000">
              <a:alpha val="4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038F4A3-6330-41DB-B1FF-148728B2A627}"/>
              </a:ext>
            </a:extLst>
          </p:cNvPr>
          <p:cNvCxnSpPr>
            <a:cxnSpLocks/>
          </p:cNvCxnSpPr>
          <p:nvPr/>
        </p:nvCxnSpPr>
        <p:spPr>
          <a:xfrm>
            <a:off x="3642209" y="1853779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533F89-CDDC-4962-9FCE-D0A7C0E7778C}"/>
              </a:ext>
            </a:extLst>
          </p:cNvPr>
          <p:cNvCxnSpPr>
            <a:cxnSpLocks/>
          </p:cNvCxnSpPr>
          <p:nvPr/>
        </p:nvCxnSpPr>
        <p:spPr>
          <a:xfrm>
            <a:off x="3642209" y="63057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3B3304-67BA-4141-91C5-F74D5519945D}"/>
                  </a:ext>
                </a:extLst>
              </p:cNvPr>
              <p:cNvSpPr txBox="1"/>
              <p:nvPr/>
            </p:nvSpPr>
            <p:spPr>
              <a:xfrm>
                <a:off x="3642208" y="790646"/>
                <a:ext cx="1953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3B3304-67BA-4141-91C5-F74D55199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208" y="790646"/>
                <a:ext cx="195310" cy="207749"/>
              </a:xfrm>
              <a:prstGeom prst="rect">
                <a:avLst/>
              </a:prstGeom>
              <a:blipFill>
                <a:blip r:embed="rId7"/>
                <a:stretch>
                  <a:fillRect l="-12121" r="-3030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42A3E5-AEFF-4A5E-85BB-1DA8DD8D3C23}"/>
                  </a:ext>
                </a:extLst>
              </p:cNvPr>
              <p:cNvSpPr txBox="1"/>
              <p:nvPr/>
            </p:nvSpPr>
            <p:spPr>
              <a:xfrm>
                <a:off x="3649866" y="2013849"/>
                <a:ext cx="19127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42A3E5-AEFF-4A5E-85BB-1DA8DD8D3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866" y="2013849"/>
                <a:ext cx="191271" cy="207749"/>
              </a:xfrm>
              <a:prstGeom prst="rect">
                <a:avLst/>
              </a:prstGeom>
              <a:blipFill>
                <a:blip r:embed="rId8"/>
                <a:stretch>
                  <a:fillRect l="-12903" r="-645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47C090-34C5-4F5A-93E3-9854E49D2F19}"/>
              </a:ext>
            </a:extLst>
          </p:cNvPr>
          <p:cNvCxnSpPr>
            <a:cxnSpLocks/>
          </p:cNvCxnSpPr>
          <p:nvPr/>
        </p:nvCxnSpPr>
        <p:spPr>
          <a:xfrm>
            <a:off x="3173229" y="1853779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91C328E-41F0-4F88-9A67-D5E9AE7ACCB3}"/>
              </a:ext>
            </a:extLst>
          </p:cNvPr>
          <p:cNvCxnSpPr>
            <a:cxnSpLocks/>
          </p:cNvCxnSpPr>
          <p:nvPr/>
        </p:nvCxnSpPr>
        <p:spPr>
          <a:xfrm>
            <a:off x="3165246" y="63057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4FFB-F54C-405D-BAA1-F722FA689F51}"/>
                  </a:ext>
                </a:extLst>
              </p:cNvPr>
              <p:cNvSpPr txBox="1"/>
              <p:nvPr/>
            </p:nvSpPr>
            <p:spPr>
              <a:xfrm>
                <a:off x="3173229" y="801236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4FFB-F54C-405D-BAA1-F722FA689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229" y="801236"/>
                <a:ext cx="215572" cy="207749"/>
              </a:xfrm>
              <a:prstGeom prst="rect">
                <a:avLst/>
              </a:prstGeom>
              <a:blipFill>
                <a:blip r:embed="rId9"/>
                <a:stretch>
                  <a:fillRect l="-22857" r="-8571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ED90E93-C079-4115-84E0-CF7EFD930B11}"/>
                  </a:ext>
                </a:extLst>
              </p:cNvPr>
              <p:cNvSpPr txBox="1"/>
              <p:nvPr/>
            </p:nvSpPr>
            <p:spPr>
              <a:xfrm>
                <a:off x="3195353" y="2017735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ED90E93-C079-4115-84E0-CF7EFD930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53" y="2017735"/>
                <a:ext cx="211533" cy="207749"/>
              </a:xfrm>
              <a:prstGeom prst="rect">
                <a:avLst/>
              </a:prstGeom>
              <a:blipFill>
                <a:blip r:embed="rId10"/>
                <a:stretch>
                  <a:fillRect l="-20000" r="-571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0915C3B-21C1-43D1-A887-635CEA0DC8DE}"/>
              </a:ext>
            </a:extLst>
          </p:cNvPr>
          <p:cNvCxnSpPr>
            <a:cxnSpLocks/>
          </p:cNvCxnSpPr>
          <p:nvPr/>
        </p:nvCxnSpPr>
        <p:spPr>
          <a:xfrm>
            <a:off x="3642209" y="307638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C95D534-4C8C-4D77-A612-F89B63F0B603}"/>
                  </a:ext>
                </a:extLst>
              </p:cNvPr>
              <p:cNvSpPr txBox="1"/>
              <p:nvPr/>
            </p:nvSpPr>
            <p:spPr>
              <a:xfrm>
                <a:off x="3649865" y="3236456"/>
                <a:ext cx="1953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C95D534-4C8C-4D77-A612-F89B63F0B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865" y="3236456"/>
                <a:ext cx="195310" cy="207749"/>
              </a:xfrm>
              <a:prstGeom prst="rect">
                <a:avLst/>
              </a:prstGeom>
              <a:blipFill>
                <a:blip r:embed="rId11"/>
                <a:stretch>
                  <a:fillRect l="-12500" r="-6250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276D782-064B-48BC-8643-EC52A638B68E}"/>
              </a:ext>
            </a:extLst>
          </p:cNvPr>
          <p:cNvCxnSpPr>
            <a:cxnSpLocks/>
          </p:cNvCxnSpPr>
          <p:nvPr/>
        </p:nvCxnSpPr>
        <p:spPr>
          <a:xfrm>
            <a:off x="3173229" y="307638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203A88-5D31-4FDB-BAF0-736FB4B8B1AA}"/>
                  </a:ext>
                </a:extLst>
              </p:cNvPr>
              <p:cNvSpPr txBox="1"/>
              <p:nvPr/>
            </p:nvSpPr>
            <p:spPr>
              <a:xfrm>
                <a:off x="3195353" y="3240342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203A88-5D31-4FDB-BAF0-736FB4B8B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53" y="3240342"/>
                <a:ext cx="215572" cy="207749"/>
              </a:xfrm>
              <a:prstGeom prst="rect">
                <a:avLst/>
              </a:prstGeom>
              <a:blipFill>
                <a:blip r:embed="rId12"/>
                <a:stretch>
                  <a:fillRect l="-19444" r="-5556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49701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1745-175B-44F9-B385-A77095A9EBF6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LSTM-Based Text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318CB9-8396-4881-A884-680D71E14776}"/>
                  </a:ext>
                </a:extLst>
              </p:cNvPr>
              <p:cNvSpPr/>
              <p:nvPr/>
            </p:nvSpPr>
            <p:spPr>
              <a:xfrm>
                <a:off x="1292259" y="1351967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bos</m:t>
                      </m:r>
                      <m:r>
                        <a:rPr lang="en-US" sz="135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318CB9-8396-4881-A884-680D71E14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259" y="1351967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EB8278-052E-4A4D-9A92-42452CFBA8FE}"/>
              </a:ext>
            </a:extLst>
          </p:cNvPr>
          <p:cNvCxnSpPr>
            <a:stCxn id="4" idx="3"/>
          </p:cNvCxnSpPr>
          <p:nvPr/>
        </p:nvCxnSpPr>
        <p:spPr>
          <a:xfrm flipV="1">
            <a:off x="2146390" y="146735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77D7B0B-ACEE-43E2-8BC4-561D10A31C3C}"/>
              </a:ext>
            </a:extLst>
          </p:cNvPr>
          <p:cNvSpPr/>
          <p:nvPr/>
        </p:nvSpPr>
        <p:spPr>
          <a:xfrm>
            <a:off x="2938375" y="1152503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8FEDA0-CBE3-4212-934C-7C3EFCFFE1A2}"/>
              </a:ext>
            </a:extLst>
          </p:cNvPr>
          <p:cNvCxnSpPr/>
          <p:nvPr/>
        </p:nvCxnSpPr>
        <p:spPr>
          <a:xfrm flipV="1">
            <a:off x="4013620" y="146405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A079CB-C327-40EF-AD9F-82BAB072B204}"/>
                  </a:ext>
                </a:extLst>
              </p:cNvPr>
              <p:cNvSpPr/>
              <p:nvPr/>
            </p:nvSpPr>
            <p:spPr>
              <a:xfrm>
                <a:off x="6684253" y="1345363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A079CB-C327-40EF-AD9F-82BAB072B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253" y="1345363"/>
                <a:ext cx="854132" cy="237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89C511-F4D5-417C-BB10-248CE09CE40B}"/>
                  </a:ext>
                </a:extLst>
              </p:cNvPr>
              <p:cNvSpPr txBox="1"/>
              <p:nvPr/>
            </p:nvSpPr>
            <p:spPr>
              <a:xfrm>
                <a:off x="4296143" y="1161163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89C511-F4D5-417C-BB10-248CE09CE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143" y="1161163"/>
                <a:ext cx="211533" cy="207749"/>
              </a:xfrm>
              <a:prstGeom prst="rect">
                <a:avLst/>
              </a:prstGeom>
              <a:blipFill>
                <a:blip r:embed="rId4"/>
                <a:stretch>
                  <a:fillRect l="-23529" r="-8824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CA5967F-4625-417E-B380-89C6E2589312}"/>
              </a:ext>
            </a:extLst>
          </p:cNvPr>
          <p:cNvSpPr/>
          <p:nvPr/>
        </p:nvSpPr>
        <p:spPr>
          <a:xfrm>
            <a:off x="4811314" y="1145983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A428A3-C4F1-4435-B57F-B47CB31B1CA0}"/>
              </a:ext>
            </a:extLst>
          </p:cNvPr>
          <p:cNvCxnSpPr/>
          <p:nvPr/>
        </p:nvCxnSpPr>
        <p:spPr>
          <a:xfrm flipV="1">
            <a:off x="5867150" y="147155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2E6A264-407D-4740-B03E-EB2E34B58FD7}"/>
              </a:ext>
            </a:extLst>
          </p:cNvPr>
          <p:cNvSpPr txBox="1"/>
          <p:nvPr/>
        </p:nvSpPr>
        <p:spPr>
          <a:xfrm>
            <a:off x="4958358" y="1305746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2C56B-8878-48E9-909D-DC40324660F6}"/>
              </a:ext>
            </a:extLst>
          </p:cNvPr>
          <p:cNvSpPr txBox="1"/>
          <p:nvPr/>
        </p:nvSpPr>
        <p:spPr>
          <a:xfrm>
            <a:off x="3042869" y="1251265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F493B5-8045-4F11-A578-2352F4B51F3D}"/>
                  </a:ext>
                </a:extLst>
              </p:cNvPr>
              <p:cNvSpPr/>
              <p:nvPr/>
            </p:nvSpPr>
            <p:spPr>
              <a:xfrm>
                <a:off x="1265182" y="257606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F493B5-8045-4F11-A578-2352F4B51F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182" y="2576069"/>
                <a:ext cx="854132" cy="2373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D8D8DB-9A80-48AC-A7AD-7B0682B1358C}"/>
              </a:ext>
            </a:extLst>
          </p:cNvPr>
          <p:cNvCxnSpPr>
            <a:stCxn id="20" idx="3"/>
          </p:cNvCxnSpPr>
          <p:nvPr/>
        </p:nvCxnSpPr>
        <p:spPr>
          <a:xfrm flipV="1">
            <a:off x="2119313" y="269145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DE0D35D-7662-4E86-A383-9E283521887A}"/>
              </a:ext>
            </a:extLst>
          </p:cNvPr>
          <p:cNvSpPr/>
          <p:nvPr/>
        </p:nvSpPr>
        <p:spPr>
          <a:xfrm>
            <a:off x="2911297" y="23766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F1169A-8D48-44AB-ABFC-541A3EC5CFF2}"/>
              </a:ext>
            </a:extLst>
          </p:cNvPr>
          <p:cNvCxnSpPr/>
          <p:nvPr/>
        </p:nvCxnSpPr>
        <p:spPr>
          <a:xfrm flipV="1">
            <a:off x="3986543" y="268815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D2B302F-CED7-425C-94D8-2D6A99FD0512}"/>
              </a:ext>
            </a:extLst>
          </p:cNvPr>
          <p:cNvSpPr txBox="1"/>
          <p:nvPr/>
        </p:nvSpPr>
        <p:spPr>
          <a:xfrm>
            <a:off x="3015715" y="2450735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32F877-F2B6-4B94-A7E1-A816783FD8C5}"/>
                  </a:ext>
                </a:extLst>
              </p:cNvPr>
              <p:cNvSpPr txBox="1"/>
              <p:nvPr/>
            </p:nvSpPr>
            <p:spPr>
              <a:xfrm>
                <a:off x="4276352" y="2405493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32F877-F2B6-4B94-A7E1-A816783FD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352" y="2405493"/>
                <a:ext cx="215572" cy="207749"/>
              </a:xfrm>
              <a:prstGeom prst="rect">
                <a:avLst/>
              </a:prstGeom>
              <a:blipFill>
                <a:blip r:embed="rId6"/>
                <a:stretch>
                  <a:fillRect l="-22857" r="-8571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67E4390-D6BA-49E8-9920-8D05D14F6C18}"/>
                  </a:ext>
                </a:extLst>
              </p:cNvPr>
              <p:cNvSpPr/>
              <p:nvPr/>
            </p:nvSpPr>
            <p:spPr>
              <a:xfrm>
                <a:off x="6670876" y="2575984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67E4390-D6BA-49E8-9920-8D05D14F6C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876" y="2575984"/>
                <a:ext cx="854132" cy="2373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DD872705-748E-4A6B-B173-C3626A0B7380}"/>
              </a:ext>
            </a:extLst>
          </p:cNvPr>
          <p:cNvSpPr/>
          <p:nvPr/>
        </p:nvSpPr>
        <p:spPr>
          <a:xfrm>
            <a:off x="4797937" y="23766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F69AFB-49C8-4718-89B1-A4A057A0043C}"/>
              </a:ext>
            </a:extLst>
          </p:cNvPr>
          <p:cNvCxnSpPr/>
          <p:nvPr/>
        </p:nvCxnSpPr>
        <p:spPr>
          <a:xfrm flipV="1">
            <a:off x="5853773" y="270217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13B6BF3-6C88-44C0-AA1F-5B9C3497B0E7}"/>
              </a:ext>
            </a:extLst>
          </p:cNvPr>
          <p:cNvSpPr txBox="1"/>
          <p:nvPr/>
        </p:nvSpPr>
        <p:spPr>
          <a:xfrm>
            <a:off x="4944981" y="253636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6962D3-6414-4A2F-BD99-BCB91073182D}"/>
              </a:ext>
            </a:extLst>
          </p:cNvPr>
          <p:cNvSpPr txBox="1"/>
          <p:nvPr/>
        </p:nvSpPr>
        <p:spPr>
          <a:xfrm>
            <a:off x="6524838" y="1960113"/>
            <a:ext cx="2027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Use Most Likely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Word from </a:t>
            </a:r>
            <a:r>
              <a:rPr lang="en-US" dirty="0" err="1">
                <a:solidFill>
                  <a:srgbClr val="FF0000"/>
                </a:solidFill>
              </a:rPr>
              <a:t>Softmax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F15CB9-E1C7-48F1-9E7E-CE7D4D3733D9}"/>
              </a:ext>
            </a:extLst>
          </p:cNvPr>
          <p:cNvSpPr/>
          <p:nvPr/>
        </p:nvSpPr>
        <p:spPr>
          <a:xfrm>
            <a:off x="2938375" y="1152503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1F84E0-0715-4EF6-8852-463EBB8373A0}"/>
              </a:ext>
            </a:extLst>
          </p:cNvPr>
          <p:cNvSpPr/>
          <p:nvPr/>
        </p:nvSpPr>
        <p:spPr>
          <a:xfrm>
            <a:off x="2911297" y="23766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3A0700-200A-4F13-9874-42C366A45DFA}"/>
              </a:ext>
            </a:extLst>
          </p:cNvPr>
          <p:cNvCxnSpPr>
            <a:cxnSpLocks/>
          </p:cNvCxnSpPr>
          <p:nvPr/>
        </p:nvCxnSpPr>
        <p:spPr>
          <a:xfrm>
            <a:off x="3642209" y="1853779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05483D-8C5E-4D46-B092-BF791F92ADCE}"/>
              </a:ext>
            </a:extLst>
          </p:cNvPr>
          <p:cNvCxnSpPr>
            <a:cxnSpLocks/>
          </p:cNvCxnSpPr>
          <p:nvPr/>
        </p:nvCxnSpPr>
        <p:spPr>
          <a:xfrm>
            <a:off x="3642209" y="63057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11D2AA6-11CD-4CDB-A6E4-CDBE04AC001E}"/>
                  </a:ext>
                </a:extLst>
              </p:cNvPr>
              <p:cNvSpPr txBox="1"/>
              <p:nvPr/>
            </p:nvSpPr>
            <p:spPr>
              <a:xfrm>
                <a:off x="3642208" y="790646"/>
                <a:ext cx="1953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11D2AA6-11CD-4CDB-A6E4-CDBE04AC0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208" y="790646"/>
                <a:ext cx="195310" cy="207749"/>
              </a:xfrm>
              <a:prstGeom prst="rect">
                <a:avLst/>
              </a:prstGeom>
              <a:blipFill>
                <a:blip r:embed="rId8"/>
                <a:stretch>
                  <a:fillRect l="-12121" r="-3030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E54BED-BBFB-481A-8C57-6F3D64B235BB}"/>
                  </a:ext>
                </a:extLst>
              </p:cNvPr>
              <p:cNvSpPr txBox="1"/>
              <p:nvPr/>
            </p:nvSpPr>
            <p:spPr>
              <a:xfrm>
                <a:off x="3649866" y="2013849"/>
                <a:ext cx="19127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E54BED-BBFB-481A-8C57-6F3D64B23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866" y="2013849"/>
                <a:ext cx="191271" cy="207749"/>
              </a:xfrm>
              <a:prstGeom prst="rect">
                <a:avLst/>
              </a:prstGeom>
              <a:blipFill>
                <a:blip r:embed="rId9"/>
                <a:stretch>
                  <a:fillRect l="-12903" r="-645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26BA12E-CC90-4911-918A-E2C7176EC0D7}"/>
              </a:ext>
            </a:extLst>
          </p:cNvPr>
          <p:cNvCxnSpPr>
            <a:cxnSpLocks/>
          </p:cNvCxnSpPr>
          <p:nvPr/>
        </p:nvCxnSpPr>
        <p:spPr>
          <a:xfrm>
            <a:off x="3173229" y="1853779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5326A3-6285-4B1E-ADF0-13B5C3C6CFA1}"/>
              </a:ext>
            </a:extLst>
          </p:cNvPr>
          <p:cNvCxnSpPr>
            <a:cxnSpLocks/>
          </p:cNvCxnSpPr>
          <p:nvPr/>
        </p:nvCxnSpPr>
        <p:spPr>
          <a:xfrm>
            <a:off x="3165246" y="63057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274A41-66AA-4163-9515-520675ACC031}"/>
                  </a:ext>
                </a:extLst>
              </p:cNvPr>
              <p:cNvSpPr txBox="1"/>
              <p:nvPr/>
            </p:nvSpPr>
            <p:spPr>
              <a:xfrm>
                <a:off x="3173229" y="801236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274A41-66AA-4163-9515-520675ACC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229" y="801236"/>
                <a:ext cx="215572" cy="207749"/>
              </a:xfrm>
              <a:prstGeom prst="rect">
                <a:avLst/>
              </a:prstGeom>
              <a:blipFill>
                <a:blip r:embed="rId10"/>
                <a:stretch>
                  <a:fillRect l="-22857" r="-8571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2A88AF6-22EA-4198-A26D-B99038E7CC27}"/>
                  </a:ext>
                </a:extLst>
              </p:cNvPr>
              <p:cNvSpPr txBox="1"/>
              <p:nvPr/>
            </p:nvSpPr>
            <p:spPr>
              <a:xfrm>
                <a:off x="3195353" y="2017735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2A88AF6-22EA-4198-A26D-B99038E7C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53" y="2017735"/>
                <a:ext cx="211533" cy="207749"/>
              </a:xfrm>
              <a:prstGeom prst="rect">
                <a:avLst/>
              </a:prstGeom>
              <a:blipFill>
                <a:blip r:embed="rId11"/>
                <a:stretch>
                  <a:fillRect l="-20000" r="-571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1A58368-40A8-4D1D-B3EE-4B712D407D78}"/>
              </a:ext>
            </a:extLst>
          </p:cNvPr>
          <p:cNvCxnSpPr>
            <a:cxnSpLocks/>
          </p:cNvCxnSpPr>
          <p:nvPr/>
        </p:nvCxnSpPr>
        <p:spPr>
          <a:xfrm>
            <a:off x="3642209" y="307638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A95DED9-A6B6-4389-B32D-5AD7FF557B88}"/>
                  </a:ext>
                </a:extLst>
              </p:cNvPr>
              <p:cNvSpPr txBox="1"/>
              <p:nvPr/>
            </p:nvSpPr>
            <p:spPr>
              <a:xfrm>
                <a:off x="3649865" y="3236456"/>
                <a:ext cx="1953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A95DED9-A6B6-4389-B32D-5AD7FF557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865" y="3236456"/>
                <a:ext cx="195310" cy="207749"/>
              </a:xfrm>
              <a:prstGeom prst="rect">
                <a:avLst/>
              </a:prstGeom>
              <a:blipFill>
                <a:blip r:embed="rId12"/>
                <a:stretch>
                  <a:fillRect l="-12500" r="-6250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D6D239-ECE0-47BD-87E3-8C284B86F821}"/>
              </a:ext>
            </a:extLst>
          </p:cNvPr>
          <p:cNvCxnSpPr>
            <a:cxnSpLocks/>
          </p:cNvCxnSpPr>
          <p:nvPr/>
        </p:nvCxnSpPr>
        <p:spPr>
          <a:xfrm>
            <a:off x="3173229" y="307638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E0863E7-A2EC-46C4-91C2-4DFB1E44BD3C}"/>
                  </a:ext>
                </a:extLst>
              </p:cNvPr>
              <p:cNvSpPr txBox="1"/>
              <p:nvPr/>
            </p:nvSpPr>
            <p:spPr>
              <a:xfrm>
                <a:off x="3195353" y="3240342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E0863E7-A2EC-46C4-91C2-4DFB1E44B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53" y="3240342"/>
                <a:ext cx="215572" cy="207749"/>
              </a:xfrm>
              <a:prstGeom prst="rect">
                <a:avLst/>
              </a:prstGeom>
              <a:blipFill>
                <a:blip r:embed="rId13"/>
                <a:stretch>
                  <a:fillRect l="-19444" r="-5556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350315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1745-175B-44F9-B385-A77095A9EBF6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LSTM-Based Text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318CB9-8396-4881-A884-680D71E14776}"/>
                  </a:ext>
                </a:extLst>
              </p:cNvPr>
              <p:cNvSpPr/>
              <p:nvPr/>
            </p:nvSpPr>
            <p:spPr>
              <a:xfrm>
                <a:off x="1292259" y="1351967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bos</m:t>
                      </m:r>
                      <m:r>
                        <a:rPr lang="en-US" sz="135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318CB9-8396-4881-A884-680D71E14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259" y="1351967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EB8278-052E-4A4D-9A92-42452CFBA8FE}"/>
              </a:ext>
            </a:extLst>
          </p:cNvPr>
          <p:cNvCxnSpPr>
            <a:stCxn id="4" idx="3"/>
          </p:cNvCxnSpPr>
          <p:nvPr/>
        </p:nvCxnSpPr>
        <p:spPr>
          <a:xfrm flipV="1">
            <a:off x="2146390" y="146735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77D7B0B-ACEE-43E2-8BC4-561D10A31C3C}"/>
              </a:ext>
            </a:extLst>
          </p:cNvPr>
          <p:cNvSpPr/>
          <p:nvPr/>
        </p:nvSpPr>
        <p:spPr>
          <a:xfrm>
            <a:off x="2938375" y="1152503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8FEDA0-CBE3-4212-934C-7C3EFCFFE1A2}"/>
              </a:ext>
            </a:extLst>
          </p:cNvPr>
          <p:cNvCxnSpPr/>
          <p:nvPr/>
        </p:nvCxnSpPr>
        <p:spPr>
          <a:xfrm flipV="1">
            <a:off x="4013620" y="146405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A079CB-C327-40EF-AD9F-82BAB072B204}"/>
                  </a:ext>
                </a:extLst>
              </p:cNvPr>
              <p:cNvSpPr/>
              <p:nvPr/>
            </p:nvSpPr>
            <p:spPr>
              <a:xfrm>
                <a:off x="6684253" y="1345363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A079CB-C327-40EF-AD9F-82BAB072B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253" y="1345363"/>
                <a:ext cx="854132" cy="237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89C511-F4D5-417C-BB10-248CE09CE40B}"/>
                  </a:ext>
                </a:extLst>
              </p:cNvPr>
              <p:cNvSpPr txBox="1"/>
              <p:nvPr/>
            </p:nvSpPr>
            <p:spPr>
              <a:xfrm>
                <a:off x="4296143" y="1161163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89C511-F4D5-417C-BB10-248CE09CE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143" y="1161163"/>
                <a:ext cx="211533" cy="207749"/>
              </a:xfrm>
              <a:prstGeom prst="rect">
                <a:avLst/>
              </a:prstGeom>
              <a:blipFill>
                <a:blip r:embed="rId4"/>
                <a:stretch>
                  <a:fillRect l="-23529" r="-8824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CA5967F-4625-417E-B380-89C6E2589312}"/>
              </a:ext>
            </a:extLst>
          </p:cNvPr>
          <p:cNvSpPr/>
          <p:nvPr/>
        </p:nvSpPr>
        <p:spPr>
          <a:xfrm>
            <a:off x="4811314" y="1145983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A428A3-C4F1-4435-B57F-B47CB31B1CA0}"/>
              </a:ext>
            </a:extLst>
          </p:cNvPr>
          <p:cNvCxnSpPr/>
          <p:nvPr/>
        </p:nvCxnSpPr>
        <p:spPr>
          <a:xfrm flipV="1">
            <a:off x="5867150" y="147155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2E6A264-407D-4740-B03E-EB2E34B58FD7}"/>
              </a:ext>
            </a:extLst>
          </p:cNvPr>
          <p:cNvSpPr txBox="1"/>
          <p:nvPr/>
        </p:nvSpPr>
        <p:spPr>
          <a:xfrm>
            <a:off x="4958358" y="1305746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2C56B-8878-48E9-909D-DC40324660F6}"/>
              </a:ext>
            </a:extLst>
          </p:cNvPr>
          <p:cNvSpPr txBox="1"/>
          <p:nvPr/>
        </p:nvSpPr>
        <p:spPr>
          <a:xfrm>
            <a:off x="3042869" y="1251265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F493B5-8045-4F11-A578-2352F4B51F3D}"/>
                  </a:ext>
                </a:extLst>
              </p:cNvPr>
              <p:cNvSpPr/>
              <p:nvPr/>
            </p:nvSpPr>
            <p:spPr>
              <a:xfrm>
                <a:off x="1265182" y="257606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F493B5-8045-4F11-A578-2352F4B51F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182" y="2576069"/>
                <a:ext cx="854132" cy="2373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D8D8DB-9A80-48AC-A7AD-7B0682B1358C}"/>
              </a:ext>
            </a:extLst>
          </p:cNvPr>
          <p:cNvCxnSpPr>
            <a:stCxn id="20" idx="3"/>
          </p:cNvCxnSpPr>
          <p:nvPr/>
        </p:nvCxnSpPr>
        <p:spPr>
          <a:xfrm flipV="1">
            <a:off x="2119313" y="269145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DE0D35D-7662-4E86-A383-9E283521887A}"/>
              </a:ext>
            </a:extLst>
          </p:cNvPr>
          <p:cNvSpPr/>
          <p:nvPr/>
        </p:nvSpPr>
        <p:spPr>
          <a:xfrm>
            <a:off x="2911297" y="23766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F1169A-8D48-44AB-ABFC-541A3EC5CFF2}"/>
              </a:ext>
            </a:extLst>
          </p:cNvPr>
          <p:cNvCxnSpPr/>
          <p:nvPr/>
        </p:nvCxnSpPr>
        <p:spPr>
          <a:xfrm flipV="1">
            <a:off x="3986543" y="268815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D2B302F-CED7-425C-94D8-2D6A99FD0512}"/>
              </a:ext>
            </a:extLst>
          </p:cNvPr>
          <p:cNvSpPr txBox="1"/>
          <p:nvPr/>
        </p:nvSpPr>
        <p:spPr>
          <a:xfrm>
            <a:off x="3015715" y="2450735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32F877-F2B6-4B94-A7E1-A816783FD8C5}"/>
                  </a:ext>
                </a:extLst>
              </p:cNvPr>
              <p:cNvSpPr txBox="1"/>
              <p:nvPr/>
            </p:nvSpPr>
            <p:spPr>
              <a:xfrm>
                <a:off x="4276352" y="2405493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32F877-F2B6-4B94-A7E1-A816783FD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352" y="2405493"/>
                <a:ext cx="215572" cy="207749"/>
              </a:xfrm>
              <a:prstGeom prst="rect">
                <a:avLst/>
              </a:prstGeom>
              <a:blipFill>
                <a:blip r:embed="rId6"/>
                <a:stretch>
                  <a:fillRect l="-22857" r="-8571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67E4390-D6BA-49E8-9920-8D05D14F6C18}"/>
                  </a:ext>
                </a:extLst>
              </p:cNvPr>
              <p:cNvSpPr/>
              <p:nvPr/>
            </p:nvSpPr>
            <p:spPr>
              <a:xfrm>
                <a:off x="6670876" y="2575984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67E4390-D6BA-49E8-9920-8D05D14F6C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876" y="2575984"/>
                <a:ext cx="854132" cy="2373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DD872705-748E-4A6B-B173-C3626A0B7380}"/>
              </a:ext>
            </a:extLst>
          </p:cNvPr>
          <p:cNvSpPr/>
          <p:nvPr/>
        </p:nvSpPr>
        <p:spPr>
          <a:xfrm>
            <a:off x="4797937" y="23766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F69AFB-49C8-4718-89B1-A4A057A0043C}"/>
              </a:ext>
            </a:extLst>
          </p:cNvPr>
          <p:cNvCxnSpPr/>
          <p:nvPr/>
        </p:nvCxnSpPr>
        <p:spPr>
          <a:xfrm flipV="1">
            <a:off x="5853773" y="270217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13B6BF3-6C88-44C0-AA1F-5B9C3497B0E7}"/>
              </a:ext>
            </a:extLst>
          </p:cNvPr>
          <p:cNvSpPr txBox="1"/>
          <p:nvPr/>
        </p:nvSpPr>
        <p:spPr>
          <a:xfrm>
            <a:off x="4944981" y="253636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6962D3-6414-4A2F-BD99-BCB91073182D}"/>
              </a:ext>
            </a:extLst>
          </p:cNvPr>
          <p:cNvSpPr txBox="1"/>
          <p:nvPr/>
        </p:nvSpPr>
        <p:spPr>
          <a:xfrm>
            <a:off x="6634801" y="1847561"/>
            <a:ext cx="2027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Use Most Likely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Word from </a:t>
            </a:r>
            <a:r>
              <a:rPr lang="en-US" dirty="0" err="1">
                <a:solidFill>
                  <a:srgbClr val="FF0000"/>
                </a:solidFill>
              </a:rPr>
              <a:t>Softmax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F15CB9-E1C7-48F1-9E7E-CE7D4D3733D9}"/>
              </a:ext>
            </a:extLst>
          </p:cNvPr>
          <p:cNvSpPr/>
          <p:nvPr/>
        </p:nvSpPr>
        <p:spPr>
          <a:xfrm>
            <a:off x="2938375" y="1152503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1F84E0-0715-4EF6-8852-463EBB8373A0}"/>
              </a:ext>
            </a:extLst>
          </p:cNvPr>
          <p:cNvSpPr/>
          <p:nvPr/>
        </p:nvSpPr>
        <p:spPr>
          <a:xfrm>
            <a:off x="2911297" y="23766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3A0700-200A-4F13-9874-42C366A45DFA}"/>
              </a:ext>
            </a:extLst>
          </p:cNvPr>
          <p:cNvCxnSpPr>
            <a:cxnSpLocks/>
          </p:cNvCxnSpPr>
          <p:nvPr/>
        </p:nvCxnSpPr>
        <p:spPr>
          <a:xfrm>
            <a:off x="3642209" y="1853779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05483D-8C5E-4D46-B092-BF791F92ADCE}"/>
              </a:ext>
            </a:extLst>
          </p:cNvPr>
          <p:cNvCxnSpPr>
            <a:cxnSpLocks/>
          </p:cNvCxnSpPr>
          <p:nvPr/>
        </p:nvCxnSpPr>
        <p:spPr>
          <a:xfrm>
            <a:off x="3642209" y="63057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11D2AA6-11CD-4CDB-A6E4-CDBE04AC001E}"/>
                  </a:ext>
                </a:extLst>
              </p:cNvPr>
              <p:cNvSpPr txBox="1"/>
              <p:nvPr/>
            </p:nvSpPr>
            <p:spPr>
              <a:xfrm>
                <a:off x="3642208" y="790646"/>
                <a:ext cx="1953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11D2AA6-11CD-4CDB-A6E4-CDBE04AC0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208" y="790646"/>
                <a:ext cx="195310" cy="207749"/>
              </a:xfrm>
              <a:prstGeom prst="rect">
                <a:avLst/>
              </a:prstGeom>
              <a:blipFill>
                <a:blip r:embed="rId8"/>
                <a:stretch>
                  <a:fillRect l="-12121" r="-3030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E54BED-BBFB-481A-8C57-6F3D64B235BB}"/>
                  </a:ext>
                </a:extLst>
              </p:cNvPr>
              <p:cNvSpPr txBox="1"/>
              <p:nvPr/>
            </p:nvSpPr>
            <p:spPr>
              <a:xfrm>
                <a:off x="3649866" y="2013849"/>
                <a:ext cx="19127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E54BED-BBFB-481A-8C57-6F3D64B23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866" y="2013849"/>
                <a:ext cx="191271" cy="207749"/>
              </a:xfrm>
              <a:prstGeom prst="rect">
                <a:avLst/>
              </a:prstGeom>
              <a:blipFill>
                <a:blip r:embed="rId9"/>
                <a:stretch>
                  <a:fillRect l="-12903" r="-645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26BA12E-CC90-4911-918A-E2C7176EC0D7}"/>
              </a:ext>
            </a:extLst>
          </p:cNvPr>
          <p:cNvCxnSpPr>
            <a:cxnSpLocks/>
          </p:cNvCxnSpPr>
          <p:nvPr/>
        </p:nvCxnSpPr>
        <p:spPr>
          <a:xfrm>
            <a:off x="3173229" y="1853779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5326A3-6285-4B1E-ADF0-13B5C3C6CFA1}"/>
              </a:ext>
            </a:extLst>
          </p:cNvPr>
          <p:cNvCxnSpPr>
            <a:cxnSpLocks/>
          </p:cNvCxnSpPr>
          <p:nvPr/>
        </p:nvCxnSpPr>
        <p:spPr>
          <a:xfrm>
            <a:off x="3165246" y="63057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274A41-66AA-4163-9515-520675ACC031}"/>
                  </a:ext>
                </a:extLst>
              </p:cNvPr>
              <p:cNvSpPr txBox="1"/>
              <p:nvPr/>
            </p:nvSpPr>
            <p:spPr>
              <a:xfrm>
                <a:off x="3173229" y="801236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274A41-66AA-4163-9515-520675ACC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229" y="801236"/>
                <a:ext cx="215572" cy="207749"/>
              </a:xfrm>
              <a:prstGeom prst="rect">
                <a:avLst/>
              </a:prstGeom>
              <a:blipFill>
                <a:blip r:embed="rId10"/>
                <a:stretch>
                  <a:fillRect l="-22857" r="-8571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2A88AF6-22EA-4198-A26D-B99038E7CC27}"/>
                  </a:ext>
                </a:extLst>
              </p:cNvPr>
              <p:cNvSpPr txBox="1"/>
              <p:nvPr/>
            </p:nvSpPr>
            <p:spPr>
              <a:xfrm>
                <a:off x="3195353" y="2017735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2A88AF6-22EA-4198-A26D-B99038E7C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53" y="2017735"/>
                <a:ext cx="211533" cy="207749"/>
              </a:xfrm>
              <a:prstGeom prst="rect">
                <a:avLst/>
              </a:prstGeom>
              <a:blipFill>
                <a:blip r:embed="rId11"/>
                <a:stretch>
                  <a:fillRect l="-20000" r="-571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1A58368-40A8-4D1D-B3EE-4B712D407D78}"/>
              </a:ext>
            </a:extLst>
          </p:cNvPr>
          <p:cNvCxnSpPr>
            <a:cxnSpLocks/>
          </p:cNvCxnSpPr>
          <p:nvPr/>
        </p:nvCxnSpPr>
        <p:spPr>
          <a:xfrm>
            <a:off x="3642209" y="307638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A95DED9-A6B6-4389-B32D-5AD7FF557B88}"/>
                  </a:ext>
                </a:extLst>
              </p:cNvPr>
              <p:cNvSpPr txBox="1"/>
              <p:nvPr/>
            </p:nvSpPr>
            <p:spPr>
              <a:xfrm>
                <a:off x="3649865" y="3236456"/>
                <a:ext cx="1953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A95DED9-A6B6-4389-B32D-5AD7FF557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865" y="3236456"/>
                <a:ext cx="195310" cy="207749"/>
              </a:xfrm>
              <a:prstGeom prst="rect">
                <a:avLst/>
              </a:prstGeom>
              <a:blipFill>
                <a:blip r:embed="rId12"/>
                <a:stretch>
                  <a:fillRect l="-12500" r="-6250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D6D239-ECE0-47BD-87E3-8C284B86F821}"/>
              </a:ext>
            </a:extLst>
          </p:cNvPr>
          <p:cNvCxnSpPr>
            <a:cxnSpLocks/>
          </p:cNvCxnSpPr>
          <p:nvPr/>
        </p:nvCxnSpPr>
        <p:spPr>
          <a:xfrm>
            <a:off x="3173229" y="307638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E0863E7-A2EC-46C4-91C2-4DFB1E44BD3C}"/>
                  </a:ext>
                </a:extLst>
              </p:cNvPr>
              <p:cNvSpPr txBox="1"/>
              <p:nvPr/>
            </p:nvSpPr>
            <p:spPr>
              <a:xfrm>
                <a:off x="3195353" y="3240342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E0863E7-A2EC-46C4-91C2-4DFB1E44B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53" y="3240342"/>
                <a:ext cx="215572" cy="207749"/>
              </a:xfrm>
              <a:prstGeom prst="rect">
                <a:avLst/>
              </a:prstGeom>
              <a:blipFill>
                <a:blip r:embed="rId13"/>
                <a:stretch>
                  <a:fillRect l="-19444" r="-5556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>
            <a:extLst>
              <a:ext uri="{FF2B5EF4-FFF2-40B4-BE49-F238E27FC236}">
                <a16:creationId xmlns:a16="http://schemas.microsoft.com/office/drawing/2014/main" id="{28B8D39F-B3D2-4C40-BFC1-FC083AFCC262}"/>
              </a:ext>
            </a:extLst>
          </p:cNvPr>
          <p:cNvSpPr/>
          <p:nvPr/>
        </p:nvSpPr>
        <p:spPr>
          <a:xfrm>
            <a:off x="6495394" y="2422453"/>
            <a:ext cx="1277007" cy="57485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20549E3-2D6A-4205-A980-568139C86023}"/>
              </a:ext>
            </a:extLst>
          </p:cNvPr>
          <p:cNvSpPr/>
          <p:nvPr/>
        </p:nvSpPr>
        <p:spPr>
          <a:xfrm>
            <a:off x="1031795" y="3662021"/>
            <a:ext cx="1277007" cy="57485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1" name="Arrow: Up 50">
            <a:extLst>
              <a:ext uri="{FF2B5EF4-FFF2-40B4-BE49-F238E27FC236}">
                <a16:creationId xmlns:a16="http://schemas.microsoft.com/office/drawing/2014/main" id="{16B16B5B-A446-494C-9A70-43BF47D33F5D}"/>
              </a:ext>
            </a:extLst>
          </p:cNvPr>
          <p:cNvSpPr/>
          <p:nvPr/>
        </p:nvSpPr>
        <p:spPr>
          <a:xfrm rot="15395437">
            <a:off x="4065008" y="1322350"/>
            <a:ext cx="559670" cy="4107815"/>
          </a:xfrm>
          <a:prstGeom prst="upArrow">
            <a:avLst/>
          </a:prstGeom>
          <a:solidFill>
            <a:srgbClr val="FF0000">
              <a:alpha val="4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6B8800-B508-4AA3-A921-AC37EEEF6ED8}"/>
              </a:ext>
            </a:extLst>
          </p:cNvPr>
          <p:cNvSpPr txBox="1"/>
          <p:nvPr/>
        </p:nvSpPr>
        <p:spPr>
          <a:xfrm>
            <a:off x="3015715" y="3673441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FAED37B-8281-4EAE-9B71-B8F1F2CA877A}"/>
              </a:ext>
            </a:extLst>
          </p:cNvPr>
          <p:cNvSpPr/>
          <p:nvPr/>
        </p:nvSpPr>
        <p:spPr>
          <a:xfrm>
            <a:off x="2911297" y="3599311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7A31016-04AC-4B7A-851D-50F61BBEC9B0}"/>
              </a:ext>
            </a:extLst>
          </p:cNvPr>
          <p:cNvCxnSpPr>
            <a:cxnSpLocks/>
          </p:cNvCxnSpPr>
          <p:nvPr/>
        </p:nvCxnSpPr>
        <p:spPr>
          <a:xfrm>
            <a:off x="3642209" y="4299091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6B74335-15A7-4FB7-908A-2A571D4363E1}"/>
                  </a:ext>
                </a:extLst>
              </p:cNvPr>
              <p:cNvSpPr txBox="1"/>
              <p:nvPr/>
            </p:nvSpPr>
            <p:spPr>
              <a:xfrm>
                <a:off x="3649865" y="4459162"/>
                <a:ext cx="1953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6B74335-15A7-4FB7-908A-2A571D436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865" y="4459162"/>
                <a:ext cx="195310" cy="207749"/>
              </a:xfrm>
              <a:prstGeom prst="rect">
                <a:avLst/>
              </a:prstGeom>
              <a:blipFill>
                <a:blip r:embed="rId14"/>
                <a:stretch>
                  <a:fillRect l="-12500" r="-625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EF685AB-5DBE-4D27-8A58-ADECE8BD6F67}"/>
              </a:ext>
            </a:extLst>
          </p:cNvPr>
          <p:cNvCxnSpPr>
            <a:cxnSpLocks/>
          </p:cNvCxnSpPr>
          <p:nvPr/>
        </p:nvCxnSpPr>
        <p:spPr>
          <a:xfrm>
            <a:off x="3173229" y="4299091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5F817D7-1DB7-42CC-92C8-1EBC2FD7AA62}"/>
                  </a:ext>
                </a:extLst>
              </p:cNvPr>
              <p:cNvSpPr txBox="1"/>
              <p:nvPr/>
            </p:nvSpPr>
            <p:spPr>
              <a:xfrm>
                <a:off x="3195353" y="4463048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5F817D7-1DB7-42CC-92C8-1EBC2FD7A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53" y="4463048"/>
                <a:ext cx="215572" cy="207749"/>
              </a:xfrm>
              <a:prstGeom prst="rect">
                <a:avLst/>
              </a:prstGeom>
              <a:blipFill>
                <a:blip r:embed="rId15"/>
                <a:stretch>
                  <a:fillRect l="-19444" r="-5556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040788B-6D06-4262-B303-CA72E533BF4B}"/>
                  </a:ext>
                </a:extLst>
              </p:cNvPr>
              <p:cNvSpPr/>
              <p:nvPr/>
            </p:nvSpPr>
            <p:spPr>
              <a:xfrm>
                <a:off x="1265182" y="3835463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040788B-6D06-4262-B303-CA72E533BF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182" y="3835463"/>
                <a:ext cx="854132" cy="237383"/>
              </a:xfrm>
              <a:prstGeom prst="rect">
                <a:avLst/>
              </a:prstGeom>
              <a:blipFill>
                <a:blip r:embed="rId16"/>
                <a:stretch>
                  <a:fillRect b="-23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DD1EC41-152D-44D7-A6A4-41F1B8F77D69}"/>
              </a:ext>
            </a:extLst>
          </p:cNvPr>
          <p:cNvCxnSpPr>
            <a:stCxn id="62" idx="3"/>
          </p:cNvCxnSpPr>
          <p:nvPr/>
        </p:nvCxnSpPr>
        <p:spPr>
          <a:xfrm flipV="1">
            <a:off x="2119313" y="3950853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3608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1745-175B-44F9-B385-A77095A9EBF6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LSTM-Based Text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318CB9-8396-4881-A884-680D71E14776}"/>
                  </a:ext>
                </a:extLst>
              </p:cNvPr>
              <p:cNvSpPr/>
              <p:nvPr/>
            </p:nvSpPr>
            <p:spPr>
              <a:xfrm>
                <a:off x="1292259" y="1351967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bos</m:t>
                      </m:r>
                      <m:r>
                        <a:rPr lang="en-US" sz="135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318CB9-8396-4881-A884-680D71E14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259" y="1351967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EB8278-052E-4A4D-9A92-42452CFBA8FE}"/>
              </a:ext>
            </a:extLst>
          </p:cNvPr>
          <p:cNvCxnSpPr>
            <a:stCxn id="4" idx="3"/>
          </p:cNvCxnSpPr>
          <p:nvPr/>
        </p:nvCxnSpPr>
        <p:spPr>
          <a:xfrm flipV="1">
            <a:off x="2146390" y="146735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77D7B0B-ACEE-43E2-8BC4-561D10A31C3C}"/>
              </a:ext>
            </a:extLst>
          </p:cNvPr>
          <p:cNvSpPr/>
          <p:nvPr/>
        </p:nvSpPr>
        <p:spPr>
          <a:xfrm>
            <a:off x="2938375" y="1152503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8FEDA0-CBE3-4212-934C-7C3EFCFFE1A2}"/>
              </a:ext>
            </a:extLst>
          </p:cNvPr>
          <p:cNvCxnSpPr/>
          <p:nvPr/>
        </p:nvCxnSpPr>
        <p:spPr>
          <a:xfrm flipV="1">
            <a:off x="4013620" y="146405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A079CB-C327-40EF-AD9F-82BAB072B204}"/>
                  </a:ext>
                </a:extLst>
              </p:cNvPr>
              <p:cNvSpPr/>
              <p:nvPr/>
            </p:nvSpPr>
            <p:spPr>
              <a:xfrm>
                <a:off x="6684253" y="1345363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A079CB-C327-40EF-AD9F-82BAB072B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253" y="1345363"/>
                <a:ext cx="854132" cy="237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89C511-F4D5-417C-BB10-248CE09CE40B}"/>
                  </a:ext>
                </a:extLst>
              </p:cNvPr>
              <p:cNvSpPr txBox="1"/>
              <p:nvPr/>
            </p:nvSpPr>
            <p:spPr>
              <a:xfrm>
                <a:off x="4296143" y="1161163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89C511-F4D5-417C-BB10-248CE09CE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143" y="1161163"/>
                <a:ext cx="211533" cy="207749"/>
              </a:xfrm>
              <a:prstGeom prst="rect">
                <a:avLst/>
              </a:prstGeom>
              <a:blipFill>
                <a:blip r:embed="rId4"/>
                <a:stretch>
                  <a:fillRect l="-23529" r="-8824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CA5967F-4625-417E-B380-89C6E2589312}"/>
              </a:ext>
            </a:extLst>
          </p:cNvPr>
          <p:cNvSpPr/>
          <p:nvPr/>
        </p:nvSpPr>
        <p:spPr>
          <a:xfrm>
            <a:off x="4811314" y="1145983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A428A3-C4F1-4435-B57F-B47CB31B1CA0}"/>
              </a:ext>
            </a:extLst>
          </p:cNvPr>
          <p:cNvCxnSpPr/>
          <p:nvPr/>
        </p:nvCxnSpPr>
        <p:spPr>
          <a:xfrm flipV="1">
            <a:off x="5867150" y="147155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2E6A264-407D-4740-B03E-EB2E34B58FD7}"/>
              </a:ext>
            </a:extLst>
          </p:cNvPr>
          <p:cNvSpPr txBox="1"/>
          <p:nvPr/>
        </p:nvSpPr>
        <p:spPr>
          <a:xfrm>
            <a:off x="4958358" y="1305746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2C56B-8878-48E9-909D-DC40324660F6}"/>
              </a:ext>
            </a:extLst>
          </p:cNvPr>
          <p:cNvSpPr txBox="1"/>
          <p:nvPr/>
        </p:nvSpPr>
        <p:spPr>
          <a:xfrm>
            <a:off x="3042869" y="1251265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F493B5-8045-4F11-A578-2352F4B51F3D}"/>
                  </a:ext>
                </a:extLst>
              </p:cNvPr>
              <p:cNvSpPr/>
              <p:nvPr/>
            </p:nvSpPr>
            <p:spPr>
              <a:xfrm>
                <a:off x="1265182" y="257606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F493B5-8045-4F11-A578-2352F4B51F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182" y="2576069"/>
                <a:ext cx="854132" cy="2373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D8D8DB-9A80-48AC-A7AD-7B0682B1358C}"/>
              </a:ext>
            </a:extLst>
          </p:cNvPr>
          <p:cNvCxnSpPr>
            <a:stCxn id="20" idx="3"/>
          </p:cNvCxnSpPr>
          <p:nvPr/>
        </p:nvCxnSpPr>
        <p:spPr>
          <a:xfrm flipV="1">
            <a:off x="2119313" y="269145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DE0D35D-7662-4E86-A383-9E283521887A}"/>
              </a:ext>
            </a:extLst>
          </p:cNvPr>
          <p:cNvSpPr/>
          <p:nvPr/>
        </p:nvSpPr>
        <p:spPr>
          <a:xfrm>
            <a:off x="2911297" y="23766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F1169A-8D48-44AB-ABFC-541A3EC5CFF2}"/>
              </a:ext>
            </a:extLst>
          </p:cNvPr>
          <p:cNvCxnSpPr/>
          <p:nvPr/>
        </p:nvCxnSpPr>
        <p:spPr>
          <a:xfrm flipV="1">
            <a:off x="3986543" y="268815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D2B302F-CED7-425C-94D8-2D6A99FD0512}"/>
              </a:ext>
            </a:extLst>
          </p:cNvPr>
          <p:cNvSpPr txBox="1"/>
          <p:nvPr/>
        </p:nvSpPr>
        <p:spPr>
          <a:xfrm>
            <a:off x="3015715" y="2450735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32F877-F2B6-4B94-A7E1-A816783FD8C5}"/>
                  </a:ext>
                </a:extLst>
              </p:cNvPr>
              <p:cNvSpPr txBox="1"/>
              <p:nvPr/>
            </p:nvSpPr>
            <p:spPr>
              <a:xfrm>
                <a:off x="4276352" y="2405493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32F877-F2B6-4B94-A7E1-A816783FD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352" y="2405493"/>
                <a:ext cx="215572" cy="207749"/>
              </a:xfrm>
              <a:prstGeom prst="rect">
                <a:avLst/>
              </a:prstGeom>
              <a:blipFill>
                <a:blip r:embed="rId6"/>
                <a:stretch>
                  <a:fillRect l="-22857" r="-8571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67E4390-D6BA-49E8-9920-8D05D14F6C18}"/>
                  </a:ext>
                </a:extLst>
              </p:cNvPr>
              <p:cNvSpPr/>
              <p:nvPr/>
            </p:nvSpPr>
            <p:spPr>
              <a:xfrm>
                <a:off x="6670876" y="2575984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67E4390-D6BA-49E8-9920-8D05D14F6C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876" y="2575984"/>
                <a:ext cx="854132" cy="2373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DD872705-748E-4A6B-B173-C3626A0B7380}"/>
              </a:ext>
            </a:extLst>
          </p:cNvPr>
          <p:cNvSpPr/>
          <p:nvPr/>
        </p:nvSpPr>
        <p:spPr>
          <a:xfrm>
            <a:off x="4797937" y="23766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F69AFB-49C8-4718-89B1-A4A057A0043C}"/>
              </a:ext>
            </a:extLst>
          </p:cNvPr>
          <p:cNvCxnSpPr/>
          <p:nvPr/>
        </p:nvCxnSpPr>
        <p:spPr>
          <a:xfrm flipV="1">
            <a:off x="5853773" y="270217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13B6BF3-6C88-44C0-AA1F-5B9C3497B0E7}"/>
              </a:ext>
            </a:extLst>
          </p:cNvPr>
          <p:cNvSpPr txBox="1"/>
          <p:nvPr/>
        </p:nvSpPr>
        <p:spPr>
          <a:xfrm>
            <a:off x="4944981" y="253636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BADFC60-3CEF-4DCE-931C-B0694CF90898}"/>
                  </a:ext>
                </a:extLst>
              </p:cNvPr>
              <p:cNvSpPr/>
              <p:nvPr/>
            </p:nvSpPr>
            <p:spPr>
              <a:xfrm>
                <a:off x="1265182" y="3812093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BADFC60-3CEF-4DCE-931C-B0694CF908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182" y="3812093"/>
                <a:ext cx="854132" cy="237383"/>
              </a:xfrm>
              <a:prstGeom prst="rect">
                <a:avLst/>
              </a:prstGeom>
              <a:blipFill>
                <a:blip r:embed="rId8"/>
                <a:stretch>
                  <a:fillRect b="-23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7125EBB-AEF7-4983-AFDE-9A15CEDAC1D0}"/>
              </a:ext>
            </a:extLst>
          </p:cNvPr>
          <p:cNvCxnSpPr>
            <a:stCxn id="37" idx="3"/>
          </p:cNvCxnSpPr>
          <p:nvPr/>
        </p:nvCxnSpPr>
        <p:spPr>
          <a:xfrm flipV="1">
            <a:off x="2119313" y="3927483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9AE527E-6975-4621-9866-BF568B80F8F5}"/>
              </a:ext>
            </a:extLst>
          </p:cNvPr>
          <p:cNvSpPr/>
          <p:nvPr/>
        </p:nvSpPr>
        <p:spPr>
          <a:xfrm>
            <a:off x="2911297" y="3612629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140A95-C7B8-4571-9792-E1B5868C8895}"/>
              </a:ext>
            </a:extLst>
          </p:cNvPr>
          <p:cNvCxnSpPr/>
          <p:nvPr/>
        </p:nvCxnSpPr>
        <p:spPr>
          <a:xfrm flipV="1">
            <a:off x="3986543" y="3924181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370FBF2-80D7-4723-9852-02DE63490B40}"/>
              </a:ext>
            </a:extLst>
          </p:cNvPr>
          <p:cNvSpPr txBox="1"/>
          <p:nvPr/>
        </p:nvSpPr>
        <p:spPr>
          <a:xfrm>
            <a:off x="3015715" y="3686759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9657B1-B504-4382-BE63-59FFD41CA75D}"/>
                  </a:ext>
                </a:extLst>
              </p:cNvPr>
              <p:cNvSpPr txBox="1"/>
              <p:nvPr/>
            </p:nvSpPr>
            <p:spPr>
              <a:xfrm>
                <a:off x="4276352" y="3641517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9657B1-B504-4382-BE63-59FFD41CA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352" y="3641517"/>
                <a:ext cx="215572" cy="207749"/>
              </a:xfrm>
              <a:prstGeom prst="rect">
                <a:avLst/>
              </a:prstGeom>
              <a:blipFill>
                <a:blip r:embed="rId9"/>
                <a:stretch>
                  <a:fillRect l="-22857" r="-8571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5DF7EE0-8487-411A-90C7-A80395B2CAD3}"/>
                  </a:ext>
                </a:extLst>
              </p:cNvPr>
              <p:cNvSpPr/>
              <p:nvPr/>
            </p:nvSpPr>
            <p:spPr>
              <a:xfrm>
                <a:off x="6651466" y="3806722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5DF7EE0-8487-411A-90C7-A80395B2C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466" y="3806722"/>
                <a:ext cx="854132" cy="237383"/>
              </a:xfrm>
              <a:prstGeom prst="rect">
                <a:avLst/>
              </a:prstGeom>
              <a:blipFill>
                <a:blip r:embed="rId10"/>
                <a:stretch>
                  <a:fillRect b="-2326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376ACCE8-B3E2-4B75-B181-44C11E2267AC}"/>
              </a:ext>
            </a:extLst>
          </p:cNvPr>
          <p:cNvSpPr/>
          <p:nvPr/>
        </p:nvSpPr>
        <p:spPr>
          <a:xfrm>
            <a:off x="4778527" y="3607342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D612487-C1E1-4B08-B571-E49E518AFE9F}"/>
              </a:ext>
            </a:extLst>
          </p:cNvPr>
          <p:cNvCxnSpPr/>
          <p:nvPr/>
        </p:nvCxnSpPr>
        <p:spPr>
          <a:xfrm flipV="1">
            <a:off x="5834364" y="3932914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18F42AD-7829-4A56-AAB5-E93F27BC70D6}"/>
              </a:ext>
            </a:extLst>
          </p:cNvPr>
          <p:cNvSpPr txBox="1"/>
          <p:nvPr/>
        </p:nvSpPr>
        <p:spPr>
          <a:xfrm>
            <a:off x="4925572" y="3767105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4675A4-EFF6-4115-911D-459183B1E6B5}"/>
              </a:ext>
            </a:extLst>
          </p:cNvPr>
          <p:cNvSpPr txBox="1"/>
          <p:nvPr/>
        </p:nvSpPr>
        <p:spPr>
          <a:xfrm>
            <a:off x="6938939" y="3088183"/>
            <a:ext cx="2027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Use Most Likely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Word from </a:t>
            </a:r>
            <a:r>
              <a:rPr lang="en-US" dirty="0" err="1">
                <a:solidFill>
                  <a:srgbClr val="FF0000"/>
                </a:solidFill>
              </a:rPr>
              <a:t>Softmax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AB8AA3-F55A-48EA-BF2E-554FF18F3B29}"/>
              </a:ext>
            </a:extLst>
          </p:cNvPr>
          <p:cNvSpPr txBox="1"/>
          <p:nvPr/>
        </p:nvSpPr>
        <p:spPr>
          <a:xfrm>
            <a:off x="3042869" y="1251265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716B8AE-AC68-4DE2-BA14-3DD01B1CF667}"/>
              </a:ext>
            </a:extLst>
          </p:cNvPr>
          <p:cNvCxnSpPr>
            <a:cxnSpLocks/>
          </p:cNvCxnSpPr>
          <p:nvPr/>
        </p:nvCxnSpPr>
        <p:spPr>
          <a:xfrm>
            <a:off x="3642209" y="1853779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7101124-5B8A-467B-B9D8-FDF2C6530665}"/>
              </a:ext>
            </a:extLst>
          </p:cNvPr>
          <p:cNvCxnSpPr>
            <a:cxnSpLocks/>
          </p:cNvCxnSpPr>
          <p:nvPr/>
        </p:nvCxnSpPr>
        <p:spPr>
          <a:xfrm>
            <a:off x="3642209" y="63057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69A12C-30D3-4FE3-BEF9-703EC1B6643A}"/>
                  </a:ext>
                </a:extLst>
              </p:cNvPr>
              <p:cNvSpPr txBox="1"/>
              <p:nvPr/>
            </p:nvSpPr>
            <p:spPr>
              <a:xfrm>
                <a:off x="3642208" y="790646"/>
                <a:ext cx="1953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69A12C-30D3-4FE3-BEF9-703EC1B66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208" y="790646"/>
                <a:ext cx="195310" cy="207749"/>
              </a:xfrm>
              <a:prstGeom prst="rect">
                <a:avLst/>
              </a:prstGeom>
              <a:blipFill>
                <a:blip r:embed="rId11"/>
                <a:stretch>
                  <a:fillRect l="-12121" r="-3030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8DA526A-3FD3-4162-A0FB-A638C1CD4D0D}"/>
                  </a:ext>
                </a:extLst>
              </p:cNvPr>
              <p:cNvSpPr txBox="1"/>
              <p:nvPr/>
            </p:nvSpPr>
            <p:spPr>
              <a:xfrm>
                <a:off x="3649866" y="2013849"/>
                <a:ext cx="19127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8DA526A-3FD3-4162-A0FB-A638C1CD4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866" y="2013849"/>
                <a:ext cx="191271" cy="207749"/>
              </a:xfrm>
              <a:prstGeom prst="rect">
                <a:avLst/>
              </a:prstGeom>
              <a:blipFill>
                <a:blip r:embed="rId12"/>
                <a:stretch>
                  <a:fillRect l="-12903" r="-645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8D66108-D236-4D5B-80CB-09469768A3B6}"/>
              </a:ext>
            </a:extLst>
          </p:cNvPr>
          <p:cNvCxnSpPr>
            <a:cxnSpLocks/>
          </p:cNvCxnSpPr>
          <p:nvPr/>
        </p:nvCxnSpPr>
        <p:spPr>
          <a:xfrm>
            <a:off x="3173229" y="1853779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D7FEA8-8623-42A1-9D94-18B083B1BE6B}"/>
              </a:ext>
            </a:extLst>
          </p:cNvPr>
          <p:cNvCxnSpPr>
            <a:cxnSpLocks/>
          </p:cNvCxnSpPr>
          <p:nvPr/>
        </p:nvCxnSpPr>
        <p:spPr>
          <a:xfrm>
            <a:off x="3165246" y="63057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6CBD91C-6997-4425-85DA-88389979165A}"/>
                  </a:ext>
                </a:extLst>
              </p:cNvPr>
              <p:cNvSpPr txBox="1"/>
              <p:nvPr/>
            </p:nvSpPr>
            <p:spPr>
              <a:xfrm>
                <a:off x="3173229" y="801236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6CBD91C-6997-4425-85DA-883899791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229" y="801236"/>
                <a:ext cx="215572" cy="207749"/>
              </a:xfrm>
              <a:prstGeom prst="rect">
                <a:avLst/>
              </a:prstGeom>
              <a:blipFill>
                <a:blip r:embed="rId13"/>
                <a:stretch>
                  <a:fillRect l="-22857" r="-8571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8957270-8565-45C8-B23E-382FA6CD9593}"/>
                  </a:ext>
                </a:extLst>
              </p:cNvPr>
              <p:cNvSpPr txBox="1"/>
              <p:nvPr/>
            </p:nvSpPr>
            <p:spPr>
              <a:xfrm>
                <a:off x="3195353" y="2017735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8957270-8565-45C8-B23E-382FA6CD9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53" y="2017735"/>
                <a:ext cx="211533" cy="207749"/>
              </a:xfrm>
              <a:prstGeom prst="rect">
                <a:avLst/>
              </a:prstGeom>
              <a:blipFill>
                <a:blip r:embed="rId14"/>
                <a:stretch>
                  <a:fillRect l="-20000" r="-571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82694A5-7D00-47E5-9E34-6C516230451F}"/>
              </a:ext>
            </a:extLst>
          </p:cNvPr>
          <p:cNvCxnSpPr>
            <a:cxnSpLocks/>
          </p:cNvCxnSpPr>
          <p:nvPr/>
        </p:nvCxnSpPr>
        <p:spPr>
          <a:xfrm>
            <a:off x="3642209" y="307638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9C8A398-A9B6-406E-8082-D9A4D00EE110}"/>
                  </a:ext>
                </a:extLst>
              </p:cNvPr>
              <p:cNvSpPr txBox="1"/>
              <p:nvPr/>
            </p:nvSpPr>
            <p:spPr>
              <a:xfrm>
                <a:off x="3649865" y="3236456"/>
                <a:ext cx="1953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9C8A398-A9B6-406E-8082-D9A4D00EE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865" y="3236456"/>
                <a:ext cx="195310" cy="207749"/>
              </a:xfrm>
              <a:prstGeom prst="rect">
                <a:avLst/>
              </a:prstGeom>
              <a:blipFill>
                <a:blip r:embed="rId15"/>
                <a:stretch>
                  <a:fillRect l="-12500" r="-6250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62F2666-C304-4F5A-A2DF-FFF05B5B7516}"/>
              </a:ext>
            </a:extLst>
          </p:cNvPr>
          <p:cNvCxnSpPr>
            <a:cxnSpLocks/>
          </p:cNvCxnSpPr>
          <p:nvPr/>
        </p:nvCxnSpPr>
        <p:spPr>
          <a:xfrm>
            <a:off x="3173229" y="307638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046981A-F114-436E-9B8E-8CDFA1999E41}"/>
                  </a:ext>
                </a:extLst>
              </p:cNvPr>
              <p:cNvSpPr txBox="1"/>
              <p:nvPr/>
            </p:nvSpPr>
            <p:spPr>
              <a:xfrm>
                <a:off x="3195353" y="3240342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046981A-F114-436E-9B8E-8CDFA1999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53" y="3240342"/>
                <a:ext cx="215572" cy="207749"/>
              </a:xfrm>
              <a:prstGeom prst="rect">
                <a:avLst/>
              </a:prstGeom>
              <a:blipFill>
                <a:blip r:embed="rId16"/>
                <a:stretch>
                  <a:fillRect l="-19444" r="-5556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B26A122-55A1-40FC-BFD0-F4DC776DF62A}"/>
              </a:ext>
            </a:extLst>
          </p:cNvPr>
          <p:cNvCxnSpPr>
            <a:cxnSpLocks/>
          </p:cNvCxnSpPr>
          <p:nvPr/>
        </p:nvCxnSpPr>
        <p:spPr>
          <a:xfrm>
            <a:off x="3642209" y="4312409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DDFC306-A151-4BBA-BF39-E63E39447BED}"/>
                  </a:ext>
                </a:extLst>
              </p:cNvPr>
              <p:cNvSpPr txBox="1"/>
              <p:nvPr/>
            </p:nvSpPr>
            <p:spPr>
              <a:xfrm>
                <a:off x="3649865" y="4472480"/>
                <a:ext cx="1953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DDFC306-A151-4BBA-BF39-E63E39447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865" y="4472480"/>
                <a:ext cx="195310" cy="207749"/>
              </a:xfrm>
              <a:prstGeom prst="rect">
                <a:avLst/>
              </a:prstGeom>
              <a:blipFill>
                <a:blip r:embed="rId17"/>
                <a:stretch>
                  <a:fillRect l="-12500" r="-6250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2B78277-0EC2-4341-9235-12C924C63C82}"/>
              </a:ext>
            </a:extLst>
          </p:cNvPr>
          <p:cNvCxnSpPr>
            <a:cxnSpLocks/>
          </p:cNvCxnSpPr>
          <p:nvPr/>
        </p:nvCxnSpPr>
        <p:spPr>
          <a:xfrm>
            <a:off x="3173229" y="4312409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C2F739C-6B99-4A0C-88D1-1EDB6C7A3659}"/>
                  </a:ext>
                </a:extLst>
              </p:cNvPr>
              <p:cNvSpPr txBox="1"/>
              <p:nvPr/>
            </p:nvSpPr>
            <p:spPr>
              <a:xfrm>
                <a:off x="3195353" y="4476366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C2F739C-6B99-4A0C-88D1-1EDB6C7A3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53" y="4476366"/>
                <a:ext cx="215572" cy="207749"/>
              </a:xfrm>
              <a:prstGeom prst="rect">
                <a:avLst/>
              </a:prstGeom>
              <a:blipFill>
                <a:blip r:embed="rId18"/>
                <a:stretch>
                  <a:fillRect l="-19444" r="-5556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61776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441D661-B8D1-4EB3-96A0-CAFA7119F246}"/>
                  </a:ext>
                </a:extLst>
              </p:cNvPr>
              <p:cNvSpPr txBox="1"/>
              <p:nvPr/>
            </p:nvSpPr>
            <p:spPr>
              <a:xfrm>
                <a:off x="2076026" y="3588654"/>
                <a:ext cx="4951227" cy="322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9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98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98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98" i="1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209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98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98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98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9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9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98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98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98" i="1">
                          <a:latin typeface="Cambria Math" panose="02040503050406030204" pitchFamily="18" charset="0"/>
                        </a:rPr>
                        <m:t>)+</m:t>
                      </m:r>
                      <m:d>
                        <m:dPr>
                          <m:ctrlPr>
                            <a:rPr lang="en-US" sz="2098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9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98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98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98" i="1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9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98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98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98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98" i="1">
                          <a:latin typeface="Cambria Math" panose="02040503050406030204" pitchFamily="18" charset="0"/>
                        </a:rPr>
                        <m:t>+⋯+</m:t>
                      </m:r>
                      <m:d>
                        <m:dPr>
                          <m:ctrlPr>
                            <a:rPr lang="en-US" sz="2098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9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98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98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US" sz="2098" i="1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9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98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98" i="1">
                                  <a:latin typeface="Cambria Math" panose="02040503050406030204" pitchFamily="18" charset="0"/>
                                </a:rPr>
                                <m:t>𝑖𝑀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98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441D661-B8D1-4EB3-96A0-CAFA7119F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26" y="3588654"/>
                <a:ext cx="4951227" cy="322845"/>
              </a:xfrm>
              <a:prstGeom prst="rect">
                <a:avLst/>
              </a:prstGeom>
              <a:blipFill>
                <a:blip r:embed="rId3"/>
                <a:stretch>
                  <a:fillRect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Revisiting our </a:t>
            </a:r>
            <a:br>
              <a:rPr lang="en-US" dirty="0"/>
            </a:br>
            <a:r>
              <a:rPr lang="en-US" dirty="0"/>
              <a:t>Linear Predictive Model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6478EC-7FB8-AE46-950A-8D2FBD6D7723}"/>
              </a:ext>
            </a:extLst>
          </p:cNvPr>
          <p:cNvSpPr/>
          <p:nvPr/>
        </p:nvSpPr>
        <p:spPr>
          <a:xfrm>
            <a:off x="2572766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E7E763-F24E-C347-933B-FF4B091A8D09}"/>
              </a:ext>
            </a:extLst>
          </p:cNvPr>
          <p:cNvSpPr/>
          <p:nvPr/>
        </p:nvSpPr>
        <p:spPr>
          <a:xfrm>
            <a:off x="2858523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F95A6B7-FB06-6B41-9B28-B21F2F1F5AB3}"/>
              </a:ext>
            </a:extLst>
          </p:cNvPr>
          <p:cNvSpPr/>
          <p:nvPr/>
        </p:nvSpPr>
        <p:spPr>
          <a:xfrm>
            <a:off x="3144280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4068985-33F0-6F4D-9FEF-42AFEEF4FDB7}"/>
              </a:ext>
            </a:extLst>
          </p:cNvPr>
          <p:cNvSpPr/>
          <p:nvPr/>
        </p:nvSpPr>
        <p:spPr>
          <a:xfrm>
            <a:off x="3399585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08A881-8414-504E-823E-626B10676EAC}"/>
              </a:ext>
            </a:extLst>
          </p:cNvPr>
          <p:cNvSpPr/>
          <p:nvPr/>
        </p:nvSpPr>
        <p:spPr>
          <a:xfrm>
            <a:off x="3676220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A81D679-D323-4043-805C-4FD491DF7B7A}"/>
              </a:ext>
            </a:extLst>
          </p:cNvPr>
          <p:cNvSpPr/>
          <p:nvPr/>
        </p:nvSpPr>
        <p:spPr>
          <a:xfrm>
            <a:off x="3943746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133EAC0-4BE9-5F44-92F1-CC57212DF2D3}"/>
              </a:ext>
            </a:extLst>
          </p:cNvPr>
          <p:cNvSpPr/>
          <p:nvPr/>
        </p:nvSpPr>
        <p:spPr>
          <a:xfrm>
            <a:off x="4196018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9A3D973-96EB-D34D-8724-8E763B0F46EF}"/>
              </a:ext>
            </a:extLst>
          </p:cNvPr>
          <p:cNvSpPr/>
          <p:nvPr/>
        </p:nvSpPr>
        <p:spPr>
          <a:xfrm>
            <a:off x="4448289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FFF38F6-3EDB-D142-9B47-9E9B21BDC268}"/>
              </a:ext>
            </a:extLst>
          </p:cNvPr>
          <p:cNvSpPr/>
          <p:nvPr/>
        </p:nvSpPr>
        <p:spPr>
          <a:xfrm>
            <a:off x="4691504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4ED544C-DB28-EB43-8F07-6F9C81871F7D}"/>
              </a:ext>
            </a:extLst>
          </p:cNvPr>
          <p:cNvSpPr/>
          <p:nvPr/>
        </p:nvSpPr>
        <p:spPr>
          <a:xfrm>
            <a:off x="4959029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5A22212-2AAA-6448-805B-1F9577C75096}"/>
              </a:ext>
            </a:extLst>
          </p:cNvPr>
          <p:cNvSpPr/>
          <p:nvPr/>
        </p:nvSpPr>
        <p:spPr>
          <a:xfrm>
            <a:off x="5221937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54E7BE5-3339-2745-936E-473EE02D3486}"/>
              </a:ext>
            </a:extLst>
          </p:cNvPr>
          <p:cNvSpPr/>
          <p:nvPr/>
        </p:nvSpPr>
        <p:spPr>
          <a:xfrm>
            <a:off x="5492461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2B8C86C-C49C-0F48-8CDA-1DC10646D9C8}"/>
              </a:ext>
            </a:extLst>
          </p:cNvPr>
          <p:cNvSpPr/>
          <p:nvPr/>
        </p:nvSpPr>
        <p:spPr>
          <a:xfrm>
            <a:off x="5744733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77428B-3308-AC49-BFE5-396FF539DEAD}"/>
              </a:ext>
            </a:extLst>
          </p:cNvPr>
          <p:cNvSpPr/>
          <p:nvPr/>
        </p:nvSpPr>
        <p:spPr>
          <a:xfrm>
            <a:off x="5997006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C6379A0-7422-8742-85F4-E8217406F958}"/>
              </a:ext>
            </a:extLst>
          </p:cNvPr>
          <p:cNvSpPr/>
          <p:nvPr/>
        </p:nvSpPr>
        <p:spPr>
          <a:xfrm>
            <a:off x="6249278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D3B8D31-F912-454E-9E11-97A6E81B853A}"/>
              </a:ext>
            </a:extLst>
          </p:cNvPr>
          <p:cNvSpPr/>
          <p:nvPr/>
        </p:nvSpPr>
        <p:spPr>
          <a:xfrm>
            <a:off x="6501549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5EF7215-57FB-8F41-8ECC-C3D662D43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659" y="1394449"/>
            <a:ext cx="219124" cy="212243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B9CD3CD-41E8-8B4E-84AA-6C13302922DB}"/>
              </a:ext>
            </a:extLst>
          </p:cNvPr>
          <p:cNvCxnSpPr>
            <a:cxnSpLocks/>
            <a:stCxn id="34" idx="0"/>
            <a:endCxn id="50" idx="2"/>
          </p:cNvCxnSpPr>
          <p:nvPr/>
        </p:nvCxnSpPr>
        <p:spPr>
          <a:xfrm flipH="1" flipV="1">
            <a:off x="2606221" y="1606691"/>
            <a:ext cx="69896" cy="15234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1CB8737-9B6A-184C-98F2-3F5A6B53775F}"/>
              </a:ext>
            </a:extLst>
          </p:cNvPr>
          <p:cNvCxnSpPr>
            <a:cxnSpLocks/>
            <a:stCxn id="35" idx="0"/>
            <a:endCxn id="50" idx="2"/>
          </p:cNvCxnSpPr>
          <p:nvPr/>
        </p:nvCxnSpPr>
        <p:spPr>
          <a:xfrm flipH="1" flipV="1">
            <a:off x="2606221" y="1606691"/>
            <a:ext cx="355654" cy="15234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2AD197C-11DE-8544-A35C-982A54B7F5F8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H="1" flipV="1">
            <a:off x="2606223" y="1606691"/>
            <a:ext cx="641410" cy="15234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67DCD8-922F-E74C-B8A9-0AA3D3DD8A91}"/>
              </a:ext>
            </a:extLst>
          </p:cNvPr>
          <p:cNvCxnSpPr>
            <a:cxnSpLocks/>
            <a:stCxn id="49" idx="1"/>
            <a:endCxn id="50" idx="2"/>
          </p:cNvCxnSpPr>
          <p:nvPr/>
        </p:nvCxnSpPr>
        <p:spPr>
          <a:xfrm flipH="1" flipV="1">
            <a:off x="2606222" y="1606691"/>
            <a:ext cx="3925599" cy="15528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B0AFB0C-BB2F-B048-B383-6C4A79D292EB}"/>
              </a:ext>
            </a:extLst>
          </p:cNvPr>
          <p:cNvCxnSpPr>
            <a:cxnSpLocks/>
            <a:stCxn id="62" idx="1"/>
          </p:cNvCxnSpPr>
          <p:nvPr/>
        </p:nvCxnSpPr>
        <p:spPr>
          <a:xfrm flipH="1" flipV="1">
            <a:off x="2689416" y="1538972"/>
            <a:ext cx="4093998" cy="16263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A3363E2-DE95-6F43-BB6E-8B82B55C2029}"/>
              </a:ext>
            </a:extLst>
          </p:cNvPr>
          <p:cNvCxnSpPr>
            <a:cxnSpLocks/>
            <a:stCxn id="42" idx="1"/>
            <a:endCxn id="50" idx="2"/>
          </p:cNvCxnSpPr>
          <p:nvPr/>
        </p:nvCxnSpPr>
        <p:spPr>
          <a:xfrm flipH="1" flipV="1">
            <a:off x="2606221" y="1606691"/>
            <a:ext cx="2115553" cy="15528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2A8896E-EF1D-9B47-A70C-E894BEDE7E54}"/>
                  </a:ext>
                </a:extLst>
              </p:cNvPr>
              <p:cNvSpPr txBox="1"/>
              <p:nvPr/>
            </p:nvSpPr>
            <p:spPr>
              <a:xfrm>
                <a:off x="2336052" y="2334574"/>
                <a:ext cx="202812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2A8896E-EF1D-9B47-A70C-E894BEDE7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052" y="2334574"/>
                <a:ext cx="202812" cy="207429"/>
              </a:xfrm>
              <a:prstGeom prst="rect">
                <a:avLst/>
              </a:prstGeom>
              <a:blipFill>
                <a:blip r:embed="rId5"/>
                <a:stretch>
                  <a:fillRect l="-17647" r="-588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42B2AAF-53B0-364F-AB8D-38AAB245FF59}"/>
                  </a:ext>
                </a:extLst>
              </p:cNvPr>
              <p:cNvSpPr txBox="1"/>
              <p:nvPr/>
            </p:nvSpPr>
            <p:spPr>
              <a:xfrm>
                <a:off x="5370685" y="2318874"/>
                <a:ext cx="246799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42B2AAF-53B0-364F-AB8D-38AAB245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685" y="2318874"/>
                <a:ext cx="246799" cy="207429"/>
              </a:xfrm>
              <a:prstGeom prst="rect">
                <a:avLst/>
              </a:prstGeom>
              <a:blipFill>
                <a:blip r:embed="rId6"/>
                <a:stretch>
                  <a:fillRect l="-15000" r="-500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6E622A7-A6BD-0B41-8264-56C38584A4FD}"/>
                  </a:ext>
                </a:extLst>
              </p:cNvPr>
              <p:cNvSpPr txBox="1"/>
              <p:nvPr/>
            </p:nvSpPr>
            <p:spPr>
              <a:xfrm>
                <a:off x="2572766" y="3353967"/>
                <a:ext cx="253980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6E622A7-A6BD-0B41-8264-56C38584A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766" y="3353967"/>
                <a:ext cx="253980" cy="207429"/>
              </a:xfrm>
              <a:prstGeom prst="rect">
                <a:avLst/>
              </a:prstGeom>
              <a:blipFill>
                <a:blip r:embed="rId7"/>
                <a:stretch>
                  <a:fillRect l="-9524" r="-4762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58DD1B6-C66A-2444-895B-EBAC2B54BA5A}"/>
                  </a:ext>
                </a:extLst>
              </p:cNvPr>
              <p:cNvSpPr txBox="1"/>
              <p:nvPr/>
            </p:nvSpPr>
            <p:spPr>
              <a:xfrm>
                <a:off x="6709696" y="3330387"/>
                <a:ext cx="293927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𝑖𝑀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58DD1B6-C66A-2444-895B-EBAC2B54B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696" y="3330387"/>
                <a:ext cx="293927" cy="207429"/>
              </a:xfrm>
              <a:prstGeom prst="rect">
                <a:avLst/>
              </a:prstGeom>
              <a:blipFill>
                <a:blip r:embed="rId8"/>
                <a:stretch>
                  <a:fillRect l="-8696" r="-434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D485B6-4AE0-4B45-83F4-C2CE8F942444}"/>
                  </a:ext>
                </a:extLst>
              </p:cNvPr>
              <p:cNvSpPr txBox="1"/>
              <p:nvPr/>
            </p:nvSpPr>
            <p:spPr>
              <a:xfrm>
                <a:off x="2206791" y="1346524"/>
                <a:ext cx="173958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D485B6-4AE0-4B45-83F4-C2CE8F942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791" y="1346524"/>
                <a:ext cx="173958" cy="207429"/>
              </a:xfrm>
              <a:prstGeom prst="rect">
                <a:avLst/>
              </a:prstGeom>
              <a:blipFill>
                <a:blip r:embed="rId9"/>
                <a:stretch>
                  <a:fillRect l="-14286" r="-7143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31501BE3-E040-2347-A093-6B2EDD98E859}"/>
              </a:ext>
            </a:extLst>
          </p:cNvPr>
          <p:cNvSpPr/>
          <p:nvPr/>
        </p:nvSpPr>
        <p:spPr>
          <a:xfrm>
            <a:off x="6753143" y="313596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2ECDD-226C-984E-90E2-7DAD67D937BF}"/>
              </a:ext>
            </a:extLst>
          </p:cNvPr>
          <p:cNvSpPr txBox="1"/>
          <p:nvPr/>
        </p:nvSpPr>
        <p:spPr>
          <a:xfrm>
            <a:off x="168315" y="4069962"/>
            <a:ext cx="897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Big issue: we do not have a vector of features…</a:t>
            </a:r>
          </a:p>
        </p:txBody>
      </p:sp>
    </p:spTree>
    <p:extLst>
      <p:ext uri="{BB962C8B-B14F-4D97-AF65-F5344CB8AC3E}">
        <p14:creationId xmlns:p14="http://schemas.microsoft.com/office/powerpoint/2010/main" val="245493070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1745-175B-44F9-B385-A77095A9EBF6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LSTM-Based Text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318CB9-8396-4881-A884-680D71E14776}"/>
                  </a:ext>
                </a:extLst>
              </p:cNvPr>
              <p:cNvSpPr/>
              <p:nvPr/>
            </p:nvSpPr>
            <p:spPr>
              <a:xfrm>
                <a:off x="1292259" y="1351967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bos</m:t>
                      </m:r>
                      <m:r>
                        <a:rPr lang="en-US" sz="135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318CB9-8396-4881-A884-680D71E14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259" y="1351967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EB8278-052E-4A4D-9A92-42452CFBA8FE}"/>
              </a:ext>
            </a:extLst>
          </p:cNvPr>
          <p:cNvCxnSpPr>
            <a:stCxn id="4" idx="3"/>
          </p:cNvCxnSpPr>
          <p:nvPr/>
        </p:nvCxnSpPr>
        <p:spPr>
          <a:xfrm flipV="1">
            <a:off x="2146390" y="146735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77D7B0B-ACEE-43E2-8BC4-561D10A31C3C}"/>
              </a:ext>
            </a:extLst>
          </p:cNvPr>
          <p:cNvSpPr/>
          <p:nvPr/>
        </p:nvSpPr>
        <p:spPr>
          <a:xfrm>
            <a:off x="2938375" y="1152503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8FEDA0-CBE3-4212-934C-7C3EFCFFE1A2}"/>
              </a:ext>
            </a:extLst>
          </p:cNvPr>
          <p:cNvCxnSpPr/>
          <p:nvPr/>
        </p:nvCxnSpPr>
        <p:spPr>
          <a:xfrm flipV="1">
            <a:off x="4013620" y="146405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A079CB-C327-40EF-AD9F-82BAB072B204}"/>
                  </a:ext>
                </a:extLst>
              </p:cNvPr>
              <p:cNvSpPr/>
              <p:nvPr/>
            </p:nvSpPr>
            <p:spPr>
              <a:xfrm>
                <a:off x="6684253" y="1345363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A079CB-C327-40EF-AD9F-82BAB072B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253" y="1345363"/>
                <a:ext cx="854132" cy="237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89C511-F4D5-417C-BB10-248CE09CE40B}"/>
                  </a:ext>
                </a:extLst>
              </p:cNvPr>
              <p:cNvSpPr txBox="1"/>
              <p:nvPr/>
            </p:nvSpPr>
            <p:spPr>
              <a:xfrm>
                <a:off x="4296143" y="1161163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89C511-F4D5-417C-BB10-248CE09CE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143" y="1161163"/>
                <a:ext cx="211533" cy="207749"/>
              </a:xfrm>
              <a:prstGeom prst="rect">
                <a:avLst/>
              </a:prstGeom>
              <a:blipFill>
                <a:blip r:embed="rId4"/>
                <a:stretch>
                  <a:fillRect l="-23529" r="-8824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CA5967F-4625-417E-B380-89C6E2589312}"/>
              </a:ext>
            </a:extLst>
          </p:cNvPr>
          <p:cNvSpPr/>
          <p:nvPr/>
        </p:nvSpPr>
        <p:spPr>
          <a:xfrm>
            <a:off x="4811314" y="1145983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A428A3-C4F1-4435-B57F-B47CB31B1CA0}"/>
              </a:ext>
            </a:extLst>
          </p:cNvPr>
          <p:cNvCxnSpPr/>
          <p:nvPr/>
        </p:nvCxnSpPr>
        <p:spPr>
          <a:xfrm flipV="1">
            <a:off x="5867150" y="147155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2E6A264-407D-4740-B03E-EB2E34B58FD7}"/>
              </a:ext>
            </a:extLst>
          </p:cNvPr>
          <p:cNvSpPr txBox="1"/>
          <p:nvPr/>
        </p:nvSpPr>
        <p:spPr>
          <a:xfrm>
            <a:off x="4958358" y="1305746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2C56B-8878-48E9-909D-DC40324660F6}"/>
              </a:ext>
            </a:extLst>
          </p:cNvPr>
          <p:cNvSpPr txBox="1"/>
          <p:nvPr/>
        </p:nvSpPr>
        <p:spPr>
          <a:xfrm>
            <a:off x="3042869" y="1251265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F493B5-8045-4F11-A578-2352F4B51F3D}"/>
                  </a:ext>
                </a:extLst>
              </p:cNvPr>
              <p:cNvSpPr/>
              <p:nvPr/>
            </p:nvSpPr>
            <p:spPr>
              <a:xfrm>
                <a:off x="1265182" y="257606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F493B5-8045-4F11-A578-2352F4B51F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182" y="2576069"/>
                <a:ext cx="854132" cy="2373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D8D8DB-9A80-48AC-A7AD-7B0682B1358C}"/>
              </a:ext>
            </a:extLst>
          </p:cNvPr>
          <p:cNvCxnSpPr>
            <a:stCxn id="20" idx="3"/>
          </p:cNvCxnSpPr>
          <p:nvPr/>
        </p:nvCxnSpPr>
        <p:spPr>
          <a:xfrm flipV="1">
            <a:off x="2119313" y="269145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DE0D35D-7662-4E86-A383-9E283521887A}"/>
              </a:ext>
            </a:extLst>
          </p:cNvPr>
          <p:cNvSpPr/>
          <p:nvPr/>
        </p:nvSpPr>
        <p:spPr>
          <a:xfrm>
            <a:off x="2911297" y="23766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F1169A-8D48-44AB-ABFC-541A3EC5CFF2}"/>
              </a:ext>
            </a:extLst>
          </p:cNvPr>
          <p:cNvCxnSpPr/>
          <p:nvPr/>
        </p:nvCxnSpPr>
        <p:spPr>
          <a:xfrm flipV="1">
            <a:off x="3986543" y="268815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D2B302F-CED7-425C-94D8-2D6A99FD0512}"/>
              </a:ext>
            </a:extLst>
          </p:cNvPr>
          <p:cNvSpPr txBox="1"/>
          <p:nvPr/>
        </p:nvSpPr>
        <p:spPr>
          <a:xfrm>
            <a:off x="3015715" y="2450735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32F877-F2B6-4B94-A7E1-A816783FD8C5}"/>
                  </a:ext>
                </a:extLst>
              </p:cNvPr>
              <p:cNvSpPr txBox="1"/>
              <p:nvPr/>
            </p:nvSpPr>
            <p:spPr>
              <a:xfrm>
                <a:off x="4276352" y="2405493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32F877-F2B6-4B94-A7E1-A816783FD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352" y="2405493"/>
                <a:ext cx="215572" cy="207749"/>
              </a:xfrm>
              <a:prstGeom prst="rect">
                <a:avLst/>
              </a:prstGeom>
              <a:blipFill>
                <a:blip r:embed="rId6"/>
                <a:stretch>
                  <a:fillRect l="-22857" r="-8571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67E4390-D6BA-49E8-9920-8D05D14F6C18}"/>
                  </a:ext>
                </a:extLst>
              </p:cNvPr>
              <p:cNvSpPr/>
              <p:nvPr/>
            </p:nvSpPr>
            <p:spPr>
              <a:xfrm>
                <a:off x="6670876" y="2575984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67E4390-D6BA-49E8-9920-8D05D14F6C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876" y="2575984"/>
                <a:ext cx="854132" cy="2373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DD872705-748E-4A6B-B173-C3626A0B7380}"/>
              </a:ext>
            </a:extLst>
          </p:cNvPr>
          <p:cNvSpPr/>
          <p:nvPr/>
        </p:nvSpPr>
        <p:spPr>
          <a:xfrm>
            <a:off x="4797937" y="23766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F69AFB-49C8-4718-89B1-A4A057A0043C}"/>
              </a:ext>
            </a:extLst>
          </p:cNvPr>
          <p:cNvCxnSpPr/>
          <p:nvPr/>
        </p:nvCxnSpPr>
        <p:spPr>
          <a:xfrm flipV="1">
            <a:off x="5853773" y="270217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13B6BF3-6C88-44C0-AA1F-5B9C3497B0E7}"/>
              </a:ext>
            </a:extLst>
          </p:cNvPr>
          <p:cNvSpPr txBox="1"/>
          <p:nvPr/>
        </p:nvSpPr>
        <p:spPr>
          <a:xfrm>
            <a:off x="4944981" y="253636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BADFC60-3CEF-4DCE-931C-B0694CF90898}"/>
                  </a:ext>
                </a:extLst>
              </p:cNvPr>
              <p:cNvSpPr/>
              <p:nvPr/>
            </p:nvSpPr>
            <p:spPr>
              <a:xfrm>
                <a:off x="1265182" y="3812093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BADFC60-3CEF-4DCE-931C-B0694CF908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182" y="3812093"/>
                <a:ext cx="854132" cy="237383"/>
              </a:xfrm>
              <a:prstGeom prst="rect">
                <a:avLst/>
              </a:prstGeom>
              <a:blipFill>
                <a:blip r:embed="rId8"/>
                <a:stretch>
                  <a:fillRect b="-23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7125EBB-AEF7-4983-AFDE-9A15CEDAC1D0}"/>
              </a:ext>
            </a:extLst>
          </p:cNvPr>
          <p:cNvCxnSpPr>
            <a:stCxn id="37" idx="3"/>
          </p:cNvCxnSpPr>
          <p:nvPr/>
        </p:nvCxnSpPr>
        <p:spPr>
          <a:xfrm flipV="1">
            <a:off x="2119313" y="3927483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9AE527E-6975-4621-9866-BF568B80F8F5}"/>
              </a:ext>
            </a:extLst>
          </p:cNvPr>
          <p:cNvSpPr/>
          <p:nvPr/>
        </p:nvSpPr>
        <p:spPr>
          <a:xfrm>
            <a:off x="2911297" y="3612629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140A95-C7B8-4571-9792-E1B5868C8895}"/>
              </a:ext>
            </a:extLst>
          </p:cNvPr>
          <p:cNvCxnSpPr/>
          <p:nvPr/>
        </p:nvCxnSpPr>
        <p:spPr>
          <a:xfrm flipV="1">
            <a:off x="3986543" y="3924181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370FBF2-80D7-4723-9852-02DE63490B40}"/>
              </a:ext>
            </a:extLst>
          </p:cNvPr>
          <p:cNvSpPr txBox="1"/>
          <p:nvPr/>
        </p:nvSpPr>
        <p:spPr>
          <a:xfrm>
            <a:off x="3015715" y="3686759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9657B1-B504-4382-BE63-59FFD41CA75D}"/>
                  </a:ext>
                </a:extLst>
              </p:cNvPr>
              <p:cNvSpPr txBox="1"/>
              <p:nvPr/>
            </p:nvSpPr>
            <p:spPr>
              <a:xfrm>
                <a:off x="4276352" y="3641517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9657B1-B504-4382-BE63-59FFD41CA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352" y="3641517"/>
                <a:ext cx="215572" cy="207749"/>
              </a:xfrm>
              <a:prstGeom prst="rect">
                <a:avLst/>
              </a:prstGeom>
              <a:blipFill>
                <a:blip r:embed="rId9"/>
                <a:stretch>
                  <a:fillRect l="-22857" r="-8571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5DF7EE0-8487-411A-90C7-A80395B2CAD3}"/>
                  </a:ext>
                </a:extLst>
              </p:cNvPr>
              <p:cNvSpPr/>
              <p:nvPr/>
            </p:nvSpPr>
            <p:spPr>
              <a:xfrm>
                <a:off x="6651466" y="3806722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5DF7EE0-8487-411A-90C7-A80395B2C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466" y="3806722"/>
                <a:ext cx="854132" cy="237383"/>
              </a:xfrm>
              <a:prstGeom prst="rect">
                <a:avLst/>
              </a:prstGeom>
              <a:blipFill>
                <a:blip r:embed="rId10"/>
                <a:stretch>
                  <a:fillRect b="-2326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376ACCE8-B3E2-4B75-B181-44C11E2267AC}"/>
              </a:ext>
            </a:extLst>
          </p:cNvPr>
          <p:cNvSpPr/>
          <p:nvPr/>
        </p:nvSpPr>
        <p:spPr>
          <a:xfrm>
            <a:off x="4778527" y="3607342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D612487-C1E1-4B08-B571-E49E518AFE9F}"/>
              </a:ext>
            </a:extLst>
          </p:cNvPr>
          <p:cNvCxnSpPr/>
          <p:nvPr/>
        </p:nvCxnSpPr>
        <p:spPr>
          <a:xfrm flipV="1">
            <a:off x="5834364" y="3932914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18F42AD-7829-4A56-AAB5-E93F27BC70D6}"/>
              </a:ext>
            </a:extLst>
          </p:cNvPr>
          <p:cNvSpPr txBox="1"/>
          <p:nvPr/>
        </p:nvSpPr>
        <p:spPr>
          <a:xfrm>
            <a:off x="4925572" y="3767105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4675A4-EFF6-4115-911D-459183B1E6B5}"/>
              </a:ext>
            </a:extLst>
          </p:cNvPr>
          <p:cNvSpPr txBox="1"/>
          <p:nvPr/>
        </p:nvSpPr>
        <p:spPr>
          <a:xfrm>
            <a:off x="6938939" y="3088183"/>
            <a:ext cx="2027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Use Most Likely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Word from </a:t>
            </a:r>
            <a:r>
              <a:rPr lang="en-US" dirty="0" err="1">
                <a:solidFill>
                  <a:srgbClr val="FF0000"/>
                </a:solidFill>
              </a:rPr>
              <a:t>Softmax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AB8AA3-F55A-48EA-BF2E-554FF18F3B29}"/>
              </a:ext>
            </a:extLst>
          </p:cNvPr>
          <p:cNvSpPr txBox="1"/>
          <p:nvPr/>
        </p:nvSpPr>
        <p:spPr>
          <a:xfrm>
            <a:off x="3042869" y="1251265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716B8AE-AC68-4DE2-BA14-3DD01B1CF667}"/>
              </a:ext>
            </a:extLst>
          </p:cNvPr>
          <p:cNvCxnSpPr>
            <a:cxnSpLocks/>
          </p:cNvCxnSpPr>
          <p:nvPr/>
        </p:nvCxnSpPr>
        <p:spPr>
          <a:xfrm>
            <a:off x="3642209" y="1853779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7101124-5B8A-467B-B9D8-FDF2C6530665}"/>
              </a:ext>
            </a:extLst>
          </p:cNvPr>
          <p:cNvCxnSpPr>
            <a:cxnSpLocks/>
          </p:cNvCxnSpPr>
          <p:nvPr/>
        </p:nvCxnSpPr>
        <p:spPr>
          <a:xfrm>
            <a:off x="3642209" y="63057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69A12C-30D3-4FE3-BEF9-703EC1B6643A}"/>
                  </a:ext>
                </a:extLst>
              </p:cNvPr>
              <p:cNvSpPr txBox="1"/>
              <p:nvPr/>
            </p:nvSpPr>
            <p:spPr>
              <a:xfrm>
                <a:off x="3642208" y="790646"/>
                <a:ext cx="1953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69A12C-30D3-4FE3-BEF9-703EC1B66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208" y="790646"/>
                <a:ext cx="195310" cy="207749"/>
              </a:xfrm>
              <a:prstGeom prst="rect">
                <a:avLst/>
              </a:prstGeom>
              <a:blipFill>
                <a:blip r:embed="rId11"/>
                <a:stretch>
                  <a:fillRect l="-12121" r="-3030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8DA526A-3FD3-4162-A0FB-A638C1CD4D0D}"/>
                  </a:ext>
                </a:extLst>
              </p:cNvPr>
              <p:cNvSpPr txBox="1"/>
              <p:nvPr/>
            </p:nvSpPr>
            <p:spPr>
              <a:xfrm>
                <a:off x="3649866" y="2013849"/>
                <a:ext cx="19127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8DA526A-3FD3-4162-A0FB-A638C1CD4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866" y="2013849"/>
                <a:ext cx="191271" cy="207749"/>
              </a:xfrm>
              <a:prstGeom prst="rect">
                <a:avLst/>
              </a:prstGeom>
              <a:blipFill>
                <a:blip r:embed="rId12"/>
                <a:stretch>
                  <a:fillRect l="-12903" r="-645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8D66108-D236-4D5B-80CB-09469768A3B6}"/>
              </a:ext>
            </a:extLst>
          </p:cNvPr>
          <p:cNvCxnSpPr>
            <a:cxnSpLocks/>
          </p:cNvCxnSpPr>
          <p:nvPr/>
        </p:nvCxnSpPr>
        <p:spPr>
          <a:xfrm>
            <a:off x="3173229" y="1853779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D7FEA8-8623-42A1-9D94-18B083B1BE6B}"/>
              </a:ext>
            </a:extLst>
          </p:cNvPr>
          <p:cNvCxnSpPr>
            <a:cxnSpLocks/>
          </p:cNvCxnSpPr>
          <p:nvPr/>
        </p:nvCxnSpPr>
        <p:spPr>
          <a:xfrm>
            <a:off x="3165246" y="63057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6CBD91C-6997-4425-85DA-88389979165A}"/>
                  </a:ext>
                </a:extLst>
              </p:cNvPr>
              <p:cNvSpPr txBox="1"/>
              <p:nvPr/>
            </p:nvSpPr>
            <p:spPr>
              <a:xfrm>
                <a:off x="3173229" y="801236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6CBD91C-6997-4425-85DA-883899791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229" y="801236"/>
                <a:ext cx="215572" cy="207749"/>
              </a:xfrm>
              <a:prstGeom prst="rect">
                <a:avLst/>
              </a:prstGeom>
              <a:blipFill>
                <a:blip r:embed="rId13"/>
                <a:stretch>
                  <a:fillRect l="-22857" r="-8571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8957270-8565-45C8-B23E-382FA6CD9593}"/>
                  </a:ext>
                </a:extLst>
              </p:cNvPr>
              <p:cNvSpPr txBox="1"/>
              <p:nvPr/>
            </p:nvSpPr>
            <p:spPr>
              <a:xfrm>
                <a:off x="3195353" y="2017735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8957270-8565-45C8-B23E-382FA6CD9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53" y="2017735"/>
                <a:ext cx="211533" cy="207749"/>
              </a:xfrm>
              <a:prstGeom prst="rect">
                <a:avLst/>
              </a:prstGeom>
              <a:blipFill>
                <a:blip r:embed="rId14"/>
                <a:stretch>
                  <a:fillRect l="-20000" r="-571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82694A5-7D00-47E5-9E34-6C516230451F}"/>
              </a:ext>
            </a:extLst>
          </p:cNvPr>
          <p:cNvCxnSpPr>
            <a:cxnSpLocks/>
          </p:cNvCxnSpPr>
          <p:nvPr/>
        </p:nvCxnSpPr>
        <p:spPr>
          <a:xfrm>
            <a:off x="3642209" y="307638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9C8A398-A9B6-406E-8082-D9A4D00EE110}"/>
                  </a:ext>
                </a:extLst>
              </p:cNvPr>
              <p:cNvSpPr txBox="1"/>
              <p:nvPr/>
            </p:nvSpPr>
            <p:spPr>
              <a:xfrm>
                <a:off x="3649865" y="3236456"/>
                <a:ext cx="1953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9C8A398-A9B6-406E-8082-D9A4D00EE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865" y="3236456"/>
                <a:ext cx="195310" cy="207749"/>
              </a:xfrm>
              <a:prstGeom prst="rect">
                <a:avLst/>
              </a:prstGeom>
              <a:blipFill>
                <a:blip r:embed="rId15"/>
                <a:stretch>
                  <a:fillRect l="-12500" r="-6250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62F2666-C304-4F5A-A2DF-FFF05B5B7516}"/>
              </a:ext>
            </a:extLst>
          </p:cNvPr>
          <p:cNvCxnSpPr>
            <a:cxnSpLocks/>
          </p:cNvCxnSpPr>
          <p:nvPr/>
        </p:nvCxnSpPr>
        <p:spPr>
          <a:xfrm>
            <a:off x="3173229" y="307638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046981A-F114-436E-9B8E-8CDFA1999E41}"/>
                  </a:ext>
                </a:extLst>
              </p:cNvPr>
              <p:cNvSpPr txBox="1"/>
              <p:nvPr/>
            </p:nvSpPr>
            <p:spPr>
              <a:xfrm>
                <a:off x="3195353" y="3240342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046981A-F114-436E-9B8E-8CDFA1999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53" y="3240342"/>
                <a:ext cx="215572" cy="207749"/>
              </a:xfrm>
              <a:prstGeom prst="rect">
                <a:avLst/>
              </a:prstGeom>
              <a:blipFill>
                <a:blip r:embed="rId16"/>
                <a:stretch>
                  <a:fillRect l="-19444" r="-5556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B26A122-55A1-40FC-BFD0-F4DC776DF62A}"/>
              </a:ext>
            </a:extLst>
          </p:cNvPr>
          <p:cNvCxnSpPr>
            <a:cxnSpLocks/>
          </p:cNvCxnSpPr>
          <p:nvPr/>
        </p:nvCxnSpPr>
        <p:spPr>
          <a:xfrm>
            <a:off x="3642209" y="4312409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DDFC306-A151-4BBA-BF39-E63E39447BED}"/>
                  </a:ext>
                </a:extLst>
              </p:cNvPr>
              <p:cNvSpPr txBox="1"/>
              <p:nvPr/>
            </p:nvSpPr>
            <p:spPr>
              <a:xfrm>
                <a:off x="3649865" y="4472480"/>
                <a:ext cx="1953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DDFC306-A151-4BBA-BF39-E63E39447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865" y="4472480"/>
                <a:ext cx="195310" cy="207749"/>
              </a:xfrm>
              <a:prstGeom prst="rect">
                <a:avLst/>
              </a:prstGeom>
              <a:blipFill>
                <a:blip r:embed="rId17"/>
                <a:stretch>
                  <a:fillRect l="-12500" r="-6250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2B78277-0EC2-4341-9235-12C924C63C82}"/>
              </a:ext>
            </a:extLst>
          </p:cNvPr>
          <p:cNvCxnSpPr>
            <a:cxnSpLocks/>
          </p:cNvCxnSpPr>
          <p:nvPr/>
        </p:nvCxnSpPr>
        <p:spPr>
          <a:xfrm>
            <a:off x="3173229" y="4312409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C2F739C-6B99-4A0C-88D1-1EDB6C7A3659}"/>
                  </a:ext>
                </a:extLst>
              </p:cNvPr>
              <p:cNvSpPr txBox="1"/>
              <p:nvPr/>
            </p:nvSpPr>
            <p:spPr>
              <a:xfrm>
                <a:off x="3195353" y="4476366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C2F739C-6B99-4A0C-88D1-1EDB6C7A3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53" y="4476366"/>
                <a:ext cx="215572" cy="207749"/>
              </a:xfrm>
              <a:prstGeom prst="rect">
                <a:avLst/>
              </a:prstGeom>
              <a:blipFill>
                <a:blip r:embed="rId18"/>
                <a:stretch>
                  <a:fillRect l="-19444" r="-5556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>
            <a:extLst>
              <a:ext uri="{FF2B5EF4-FFF2-40B4-BE49-F238E27FC236}">
                <a16:creationId xmlns:a16="http://schemas.microsoft.com/office/drawing/2014/main" id="{A5EA1E30-5B7D-403A-9066-5BBEB2A9C2F2}"/>
              </a:ext>
            </a:extLst>
          </p:cNvPr>
          <p:cNvSpPr/>
          <p:nvPr/>
        </p:nvSpPr>
        <p:spPr>
          <a:xfrm>
            <a:off x="4222739" y="4342305"/>
            <a:ext cx="116135" cy="1149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E975EC6-1B55-4F07-BE0F-C032EC4DD7E8}"/>
              </a:ext>
            </a:extLst>
          </p:cNvPr>
          <p:cNvSpPr/>
          <p:nvPr/>
        </p:nvSpPr>
        <p:spPr>
          <a:xfrm>
            <a:off x="4222738" y="4571544"/>
            <a:ext cx="116135" cy="1149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382B483-34A6-4221-B622-2A286A4137BD}"/>
              </a:ext>
            </a:extLst>
          </p:cNvPr>
          <p:cNvSpPr/>
          <p:nvPr/>
        </p:nvSpPr>
        <p:spPr>
          <a:xfrm>
            <a:off x="4218285" y="4793843"/>
            <a:ext cx="116135" cy="1149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79987729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AE3FC2-C8F8-41C6-941B-94F25A20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1" y="758804"/>
            <a:ext cx="4263883" cy="38967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F95E0DC-7CBE-47C5-98CF-72173392DF90}"/>
              </a:ext>
            </a:extLst>
          </p:cNvPr>
          <p:cNvSpPr txBox="1">
            <a:spLocks/>
          </p:cNvSpPr>
          <p:nvPr/>
        </p:nvSpPr>
        <p:spPr>
          <a:xfrm>
            <a:off x="324180" y="-11244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Image-to-Caption</a:t>
            </a:r>
          </a:p>
        </p:txBody>
      </p:sp>
    </p:spTree>
    <p:extLst>
      <p:ext uri="{BB962C8B-B14F-4D97-AF65-F5344CB8AC3E}">
        <p14:creationId xmlns:p14="http://schemas.microsoft.com/office/powerpoint/2010/main" val="18303408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861B132-5A80-4F26-B05B-B03B027B1F9A}"/>
              </a:ext>
            </a:extLst>
          </p:cNvPr>
          <p:cNvSpPr txBox="1">
            <a:spLocks/>
          </p:cNvSpPr>
          <p:nvPr/>
        </p:nvSpPr>
        <p:spPr>
          <a:xfrm>
            <a:off x="403428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E9D253-A74A-9C4F-9FFE-3E91395E3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Text Translation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C08F0B-A411-3B4C-B4BC-1F201D2AE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624"/>
            <a:ext cx="9144000" cy="2766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3E43F3-8EDF-344B-8D46-02C473ECA6FB}"/>
              </a:ext>
            </a:extLst>
          </p:cNvPr>
          <p:cNvSpPr txBox="1"/>
          <p:nvPr/>
        </p:nvSpPr>
        <p:spPr>
          <a:xfrm>
            <a:off x="6027821" y="4559968"/>
            <a:ext cx="1501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translate.google.com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DC748-D2C5-5844-8205-BDDC87302464}"/>
              </a:ext>
            </a:extLst>
          </p:cNvPr>
          <p:cNvSpPr txBox="1"/>
          <p:nvPr/>
        </p:nvSpPr>
        <p:spPr>
          <a:xfrm>
            <a:off x="4066674" y="48487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6652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B846-D3F8-004F-902F-761ECA7A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46143-AB64-174B-8CDC-6F183951D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21074"/>
            <a:ext cx="8229600" cy="367354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Word embeddings and recurrent neural networks are currently the cornerstones of natural language processing</a:t>
            </a:r>
          </a:p>
          <a:p>
            <a:r>
              <a:rPr lang="en-US" dirty="0"/>
              <a:t>Nearly all text systems are based on these techniques (e.g. google translate, chatbots, etc.)</a:t>
            </a:r>
          </a:p>
          <a:p>
            <a:r>
              <a:rPr lang="en-US" dirty="0"/>
              <a:t>Many more versions of Recurrent Neural Networks</a:t>
            </a:r>
          </a:p>
          <a:p>
            <a:pPr lvl="1"/>
            <a:r>
              <a:rPr lang="en-US" dirty="0"/>
              <a:t>Long-Short Term Memory (LSTM) to build a “memory”</a:t>
            </a:r>
          </a:p>
          <a:p>
            <a:pPr lvl="1"/>
            <a:r>
              <a:rPr lang="en-US" dirty="0"/>
              <a:t>Stacking recurrent units to make deep recurrent networks</a:t>
            </a:r>
          </a:p>
          <a:p>
            <a:r>
              <a:rPr lang="en-US" dirty="0"/>
              <a:t>The Transformer Network is a new variant that achieves similar goals</a:t>
            </a:r>
          </a:p>
        </p:txBody>
      </p:sp>
    </p:spTree>
    <p:extLst>
      <p:ext uri="{BB962C8B-B14F-4D97-AF65-F5344CB8AC3E}">
        <p14:creationId xmlns:p14="http://schemas.microsoft.com/office/powerpoint/2010/main" val="40584020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93484D-6CE5-4DA8-A552-B4F44AFB34CF}"/>
              </a:ext>
            </a:extLst>
          </p:cNvPr>
          <p:cNvGrpSpPr/>
          <p:nvPr/>
        </p:nvGrpSpPr>
        <p:grpSpPr>
          <a:xfrm>
            <a:off x="2176548" y="1528047"/>
            <a:ext cx="3196808" cy="180953"/>
            <a:chOff x="3312543" y="2369387"/>
            <a:chExt cx="4267200" cy="24154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C912957-B723-45E9-8378-40E790E4216C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031F9D5-E516-408D-906A-C2440E9D2698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FE3EB74-BB0B-483E-9251-62B2CFF2665E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9CC085A-B0F3-4F65-8A71-8446C6AAFFC8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DA5C46C-09E6-4C45-A897-750BF5B713E5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44C1E1-92EA-409D-8520-F387668BCE73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9DAC324-8B38-43CC-A8D0-7FC5C25CB0E4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A8E5F22-46A7-4910-A4EB-AA363ED78981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26E916C-0AB8-4560-BC35-1B3C6515F053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12B0C75-7EB0-41E2-AEBF-7A0CD791FDBF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CF468A3-904F-4E39-949D-E2B807D5A30F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3D7235-1B6D-4854-B12F-E83E7612C52C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AC8345D-2A4E-4587-87C9-961C4FC758AA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7E675F-0A26-4F00-AF74-90D4FE35C89E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F56233E-CE11-45FC-B079-EE35A10ABB3B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67DBD38-FA21-4BB4-896E-8078D870D7E8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ABCCF91-18D3-4E56-959A-BD26B9A4F178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5C1A51-31A8-4629-891B-EC3A2CF3CB60}"/>
              </a:ext>
            </a:extLst>
          </p:cNvPr>
          <p:cNvSpPr/>
          <p:nvPr/>
        </p:nvSpPr>
        <p:spPr>
          <a:xfrm>
            <a:off x="6123010" y="1528048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CE240B-CD0D-48DA-B449-F0AC62CEAC84}"/>
              </a:ext>
            </a:extLst>
          </p:cNvPr>
          <p:cNvGrpSpPr/>
          <p:nvPr/>
        </p:nvGrpSpPr>
        <p:grpSpPr>
          <a:xfrm>
            <a:off x="2176548" y="1869486"/>
            <a:ext cx="3196808" cy="180953"/>
            <a:chOff x="3312543" y="2369387"/>
            <a:chExt cx="4267200" cy="24154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49E8A4-0C99-4A05-8A26-1C8D6523EDC2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B3082A0-2579-4B0E-A162-376C76E508ED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4BB1D6F-5324-4610-BB83-0AA2060B2C20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65FBEB2-3263-470F-B7F9-AA5F551FCAAE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557533-EC06-400C-B82E-3B84C64B62A4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02CAB53-DC23-4015-BC67-4F8A9A3A5A32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59CE97-A202-4730-BEDD-C2296548E5ED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A1C75F7-C38E-4998-849D-DB00DE886A12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ADA8545-0F52-433D-A550-2183FBD048D3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6B6EFC4-A77F-48AE-9276-7428C8578F94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24397B2-F953-42A4-9300-781E3AC30C1B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5B69AC-FAB7-40D3-999F-20A5BDAE27B9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C3A8FCE-0ABF-43F4-9EBD-82337A31203D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94D4F69-2C67-41F8-9653-6AE9F8AE4B63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A6AD0C7-6BE8-450E-9E70-5AE20EE9CFFF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C4137CE-A66E-43CA-91AF-B450179B8A26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75FB0D7-4F6C-4079-B6EE-F18AFB7FE284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ED5A3C0-1AA4-49B1-A683-085051BC4853}"/>
              </a:ext>
            </a:extLst>
          </p:cNvPr>
          <p:cNvSpPr/>
          <p:nvPr/>
        </p:nvSpPr>
        <p:spPr>
          <a:xfrm>
            <a:off x="6123010" y="1869485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62852A4-D4DD-46BF-A4AF-3398FE3B1B24}"/>
              </a:ext>
            </a:extLst>
          </p:cNvPr>
          <p:cNvGrpSpPr/>
          <p:nvPr/>
        </p:nvGrpSpPr>
        <p:grpSpPr>
          <a:xfrm>
            <a:off x="2176548" y="2210923"/>
            <a:ext cx="3196808" cy="180953"/>
            <a:chOff x="3312543" y="2369387"/>
            <a:chExt cx="4267200" cy="24154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50644DE-91BB-428C-A983-0520E69587AD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8D8123-81A7-4C1F-884C-DE5782915CF4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E2CB799-9CA6-43F8-928F-DB69E2CBEF69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5E113-E313-48DA-8821-9FD8F0F6B59D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2846BFC-DBFC-48C1-9E9D-A2B118723D3F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479361-875D-4B4F-B786-6C919EB78730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B496C4A-E3CE-4072-9E64-C34D0452BE26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5A6438C-26AE-490F-903A-8AB7CF5D9148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715B1E5-DF57-402F-9E4F-A3C4E5760D25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0E868-9A1B-4238-AE13-14A5196EAE4E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90B0FF-7BBB-4781-A2E3-D413CF51F688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184F55A-3C0D-41AE-8FA2-C707D660A866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0BE000-693C-4831-B7E7-9FDB2525DEF7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3AAE591-6C1A-4BCD-A0A3-D41BD3043535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D9EFA85-21B8-4A38-B840-AF921C85E4CC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EADE6F7-890B-488F-9304-36F050654D35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36FE288-0906-4F63-B316-6E4A7553FEE8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EBCD278F-7699-496D-89FF-AF83A457D4E5}"/>
              </a:ext>
            </a:extLst>
          </p:cNvPr>
          <p:cNvSpPr/>
          <p:nvPr/>
        </p:nvSpPr>
        <p:spPr>
          <a:xfrm>
            <a:off x="6123010" y="2210921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6D8528-904F-426C-8101-F3B950970666}"/>
              </a:ext>
            </a:extLst>
          </p:cNvPr>
          <p:cNvGrpSpPr/>
          <p:nvPr/>
        </p:nvGrpSpPr>
        <p:grpSpPr>
          <a:xfrm>
            <a:off x="2176548" y="2552360"/>
            <a:ext cx="3196808" cy="180953"/>
            <a:chOff x="3312543" y="2369387"/>
            <a:chExt cx="4267200" cy="241541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C67982C-B65D-4A15-B204-951D70345884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AA24AF9-52FD-49FC-A0E8-55136DEF7EC5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96F638B-248A-4AB4-9CCF-BD5F02546FD2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7C66755-6211-4697-AE9C-81639422EAC9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9CE6A1B-F00B-4A25-84F7-4B869FED1E67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B8E0911-3476-435C-87AE-FCF1098CE912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953A7B8-04DD-432D-8515-AA356651823C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A12F6B2-FCF9-4AFE-B0BF-8192A6BDB555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675F80C-620A-412B-B36F-8C2BB32D9726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A3F1577-760B-4DC9-A5B1-C9CB1A647317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E46B7AD-2619-4E83-A380-78B8D78A7B5C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B66CD41-0D6E-4B94-86DB-0666673B0633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9AB998C-8D5E-48DC-A17B-055B6E125602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FD86D37-F1A2-45F2-9A48-AB8C175EC1A6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C0B52AE-8830-4830-BCC5-9FA324ED573F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8A8760F-6986-49A8-91AB-305E7E2E4992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6BF4EBB-2595-4BF1-B035-232046CF16D3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763A3DF4-B142-4EB5-A880-EB51467F8D17}"/>
              </a:ext>
            </a:extLst>
          </p:cNvPr>
          <p:cNvSpPr/>
          <p:nvPr/>
        </p:nvSpPr>
        <p:spPr>
          <a:xfrm>
            <a:off x="6123010" y="2552360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2C034B1-F72C-4593-9EB6-C2AB535CF60B}"/>
              </a:ext>
            </a:extLst>
          </p:cNvPr>
          <p:cNvGrpSpPr/>
          <p:nvPr/>
        </p:nvGrpSpPr>
        <p:grpSpPr>
          <a:xfrm>
            <a:off x="2176548" y="3462502"/>
            <a:ext cx="3196808" cy="180953"/>
            <a:chOff x="3312543" y="2369387"/>
            <a:chExt cx="4267200" cy="241541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7211ABC-3A1A-45B6-A819-A441F9EFAC8F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71A42A4-5A23-4A99-8C44-63DCDCDFD7CE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AB0727E-6974-4917-A686-063A1030CD10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4634ED5-C0EB-4C5B-AE55-A7E428D4DBED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C2D93D1-9A60-4B36-B118-9F03F249C1EB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1166464-45ED-49C8-82A1-D193BAEC147D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EB2508F-216F-4869-8BB9-ACC6C695367F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7D43C14-CF2D-461D-8EC0-8E9EB9BDAC5F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554EB0B-F00A-4266-9A08-C307FA371AD5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D6C4AE2-B922-490C-9585-B6C4D31BFC9D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7567F9-C60D-4CDD-A6C7-54B74FCA9DC9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9C46C7B-8BCC-4380-ADE2-B2012157D159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6952EBB-7FA4-43BF-9C00-EC9CE0FA6A04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000BC1-2BC9-46B0-9471-B9C10C2C73D4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219EA1A-F621-4C6A-890A-3D5FB5D62CC7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3B54109-B502-42C0-A826-59A2E0A1ED35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DB8AA05-6004-4CAF-8652-A1ECE97FBBD8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9BA6DDC9-5EF4-4757-9DD8-4ADB178623E0}"/>
              </a:ext>
            </a:extLst>
          </p:cNvPr>
          <p:cNvSpPr/>
          <p:nvPr/>
        </p:nvSpPr>
        <p:spPr>
          <a:xfrm>
            <a:off x="6123010" y="3462502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BF81993-9E04-4E57-B85F-F057A24D9756}"/>
              </a:ext>
            </a:extLst>
          </p:cNvPr>
          <p:cNvGrpSpPr/>
          <p:nvPr/>
        </p:nvGrpSpPr>
        <p:grpSpPr>
          <a:xfrm>
            <a:off x="2176548" y="3803941"/>
            <a:ext cx="3196808" cy="180953"/>
            <a:chOff x="3312543" y="2369387"/>
            <a:chExt cx="4267200" cy="24154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8BE7B51-A1DE-44C7-B7E3-3392DB498CAD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DC46589-D4CA-4052-AE31-5A152C1E0D24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6FF7911-F41D-4AE1-8F96-BAB9DD617395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3752936-B7F8-48F7-903C-341F6E65851C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3A14ED0-F42E-495C-834E-A75ED53173F4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3BF3254-1E6E-44FD-BDA1-CA9DAE06BC1E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DB258F5-E663-4284-A4C2-5EB5AB9091D2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3C76929-063D-4FEF-8B1B-76E6E463CCD8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A6CFED5-D634-4F99-9483-6428B6E5106B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175E46D-D6B7-406F-9583-6A6ECC28D128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F67E93E-EFC5-4F84-9254-98FE74F39F92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BD8E622-D24F-4D9B-B14E-C43E88D3A024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5218C49-5EAF-437C-B3F0-9C1C767824A6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CF8DEA1-3F60-437C-9F72-C181418C6A09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52552B8-DCA5-4443-9C8E-A7B90BA3D754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2498BB8-42A2-4F6B-B135-8809D4C07914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3635016-087D-4DA7-9427-CE550BF94FF7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F2D1BB5-FDF1-43BB-A0EA-C689E60A5553}"/>
              </a:ext>
            </a:extLst>
          </p:cNvPr>
          <p:cNvSpPr/>
          <p:nvPr/>
        </p:nvSpPr>
        <p:spPr>
          <a:xfrm>
            <a:off x="6123010" y="3803940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41A9C77-4D6E-4CFC-AB54-43AA8020E63F}"/>
              </a:ext>
            </a:extLst>
          </p:cNvPr>
          <p:cNvGrpSpPr/>
          <p:nvPr/>
        </p:nvGrpSpPr>
        <p:grpSpPr>
          <a:xfrm>
            <a:off x="3774952" y="2895947"/>
            <a:ext cx="90476" cy="355444"/>
            <a:chOff x="4525992" y="4557612"/>
            <a:chExt cx="120770" cy="47445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C0597DC-B0D2-497E-9CCA-A27B8BAE5342}"/>
                </a:ext>
              </a:extLst>
            </p:cNvPr>
            <p:cNvSpPr/>
            <p:nvPr/>
          </p:nvSpPr>
          <p:spPr>
            <a:xfrm>
              <a:off x="4525992" y="4557612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3A81D50-80C7-4E1A-B2A1-5D0FC291870E}"/>
                </a:ext>
              </a:extLst>
            </p:cNvPr>
            <p:cNvSpPr/>
            <p:nvPr/>
          </p:nvSpPr>
          <p:spPr>
            <a:xfrm>
              <a:off x="4525992" y="473158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3B0625D-CF67-4B29-BA8F-179BEFC5B616}"/>
                </a:ext>
              </a:extLst>
            </p:cNvPr>
            <p:cNvSpPr/>
            <p:nvPr/>
          </p:nvSpPr>
          <p:spPr>
            <a:xfrm>
              <a:off x="4525992" y="491130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74D5AE3-7E7F-41F1-8F33-17CBF2E93C8B}"/>
              </a:ext>
            </a:extLst>
          </p:cNvPr>
          <p:cNvGrpSpPr/>
          <p:nvPr/>
        </p:nvGrpSpPr>
        <p:grpSpPr>
          <a:xfrm>
            <a:off x="6173630" y="2893793"/>
            <a:ext cx="90476" cy="355444"/>
            <a:chOff x="4525992" y="4557612"/>
            <a:chExt cx="120770" cy="47445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83C3FA6-1691-4775-B1CB-C5736E3A3EF7}"/>
                </a:ext>
              </a:extLst>
            </p:cNvPr>
            <p:cNvSpPr/>
            <p:nvPr/>
          </p:nvSpPr>
          <p:spPr>
            <a:xfrm>
              <a:off x="4525992" y="4557612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4AF9C28-5493-4FE6-AFC3-5728DBC089FB}"/>
                </a:ext>
              </a:extLst>
            </p:cNvPr>
            <p:cNvSpPr/>
            <p:nvPr/>
          </p:nvSpPr>
          <p:spPr>
            <a:xfrm>
              <a:off x="4525992" y="473158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5ADEC67-3AC9-4E13-B03E-E1BA1E3044BC}"/>
                </a:ext>
              </a:extLst>
            </p:cNvPr>
            <p:cNvSpPr/>
            <p:nvPr/>
          </p:nvSpPr>
          <p:spPr>
            <a:xfrm>
              <a:off x="4525992" y="491130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4FD6F93-1D55-4DAF-8147-D5CACF3DDD00}"/>
                  </a:ext>
                </a:extLst>
              </p:cNvPr>
              <p:cNvSpPr txBox="1"/>
              <p:nvPr/>
            </p:nvSpPr>
            <p:spPr>
              <a:xfrm>
                <a:off x="1816759" y="1501482"/>
                <a:ext cx="20505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4FD6F93-1D55-4DAF-8147-D5CACF3DD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759" y="1501482"/>
                <a:ext cx="205056" cy="207429"/>
              </a:xfrm>
              <a:prstGeom prst="rect">
                <a:avLst/>
              </a:prstGeom>
              <a:blipFill>
                <a:blip r:embed="rId3"/>
                <a:stretch>
                  <a:fillRect l="-5882" r="-588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CF0F860-FF77-4770-9BEB-7A99D633B856}"/>
                  </a:ext>
                </a:extLst>
              </p:cNvPr>
              <p:cNvSpPr txBox="1"/>
              <p:nvPr/>
            </p:nvSpPr>
            <p:spPr>
              <a:xfrm>
                <a:off x="1804932" y="1809529"/>
                <a:ext cx="20909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CF0F860-FF77-4770-9BEB-7A99D633B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932" y="1809529"/>
                <a:ext cx="209096" cy="207429"/>
              </a:xfrm>
              <a:prstGeom prst="rect">
                <a:avLst/>
              </a:prstGeom>
              <a:blipFill>
                <a:blip r:embed="rId4"/>
                <a:stretch>
                  <a:fillRect l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FD3A939-4278-4ABD-B18A-0CE7C552391D}"/>
                  </a:ext>
                </a:extLst>
              </p:cNvPr>
              <p:cNvSpPr txBox="1"/>
              <p:nvPr/>
            </p:nvSpPr>
            <p:spPr>
              <a:xfrm>
                <a:off x="1811333" y="2173582"/>
                <a:ext cx="20909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FD3A939-4278-4ABD-B18A-0CE7C5523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333" y="2173582"/>
                <a:ext cx="209096" cy="207429"/>
              </a:xfrm>
              <a:prstGeom prst="rect">
                <a:avLst/>
              </a:prstGeom>
              <a:blipFill>
                <a:blip r:embed="rId5"/>
                <a:stretch>
                  <a:fillRect l="-5882" r="-588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3D14410-E419-4288-B842-B688C488A8C8}"/>
                  </a:ext>
                </a:extLst>
              </p:cNvPr>
              <p:cNvSpPr txBox="1"/>
              <p:nvPr/>
            </p:nvSpPr>
            <p:spPr>
              <a:xfrm>
                <a:off x="1811010" y="2525074"/>
                <a:ext cx="20909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3D14410-E419-4288-B842-B688C488A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010" y="2525074"/>
                <a:ext cx="209096" cy="207429"/>
              </a:xfrm>
              <a:prstGeom prst="rect">
                <a:avLst/>
              </a:prstGeom>
              <a:blipFill>
                <a:blip r:embed="rId6"/>
                <a:stretch>
                  <a:fillRect l="-5882" r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4F1429A-1FE6-47EF-B9A1-0EF79021057F}"/>
                  </a:ext>
                </a:extLst>
              </p:cNvPr>
              <p:cNvSpPr txBox="1"/>
              <p:nvPr/>
            </p:nvSpPr>
            <p:spPr>
              <a:xfrm>
                <a:off x="1761573" y="3435937"/>
                <a:ext cx="39799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4F1429A-1FE6-47EF-B9A1-0EF790210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73" y="3435937"/>
                <a:ext cx="397994" cy="207429"/>
              </a:xfrm>
              <a:prstGeom prst="rect">
                <a:avLst/>
              </a:prstGeom>
              <a:blipFill>
                <a:blip r:embed="rId7"/>
                <a:stretch>
                  <a:fillRect l="-312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D7FB78E-0C1C-4D7C-8D52-7F1A8F21E264}"/>
                  </a:ext>
                </a:extLst>
              </p:cNvPr>
              <p:cNvSpPr txBox="1"/>
              <p:nvPr/>
            </p:nvSpPr>
            <p:spPr>
              <a:xfrm>
                <a:off x="1804933" y="3777374"/>
                <a:ext cx="23288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D7FB78E-0C1C-4D7C-8D52-7F1A8F21E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933" y="3777374"/>
                <a:ext cx="232884" cy="207429"/>
              </a:xfrm>
              <a:prstGeom prst="rect">
                <a:avLst/>
              </a:prstGeom>
              <a:blipFill>
                <a:blip r:embed="rId8"/>
                <a:stretch>
                  <a:fillRect l="-5263" r="-526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689193D-D3EC-478D-8EF5-DB31B4859314}"/>
                  </a:ext>
                </a:extLst>
              </p:cNvPr>
              <p:cNvSpPr txBox="1"/>
              <p:nvPr/>
            </p:nvSpPr>
            <p:spPr>
              <a:xfrm>
                <a:off x="6438289" y="1501482"/>
                <a:ext cx="206275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689193D-D3EC-478D-8EF5-DB31B4859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289" y="1501482"/>
                <a:ext cx="206275" cy="207429"/>
              </a:xfrm>
              <a:prstGeom prst="rect">
                <a:avLst/>
              </a:prstGeom>
              <a:blipFill>
                <a:blip r:embed="rId9"/>
                <a:stretch>
                  <a:fillRect l="-17647" r="-588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1C0EEE0-1083-4EDD-99C4-C664F191170A}"/>
                  </a:ext>
                </a:extLst>
              </p:cNvPr>
              <p:cNvSpPr txBox="1"/>
              <p:nvPr/>
            </p:nvSpPr>
            <p:spPr>
              <a:xfrm>
                <a:off x="6426461" y="1841129"/>
                <a:ext cx="21031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1C0EEE0-1083-4EDD-99C4-C664F1911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461" y="1841129"/>
                <a:ext cx="210314" cy="207429"/>
              </a:xfrm>
              <a:prstGeom prst="rect">
                <a:avLst/>
              </a:prstGeom>
              <a:blipFill>
                <a:blip r:embed="rId10"/>
                <a:stretch>
                  <a:fillRect l="-1111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C5EB571-E03E-432F-BD17-5F786A04BCEA}"/>
                  </a:ext>
                </a:extLst>
              </p:cNvPr>
              <p:cNvSpPr txBox="1"/>
              <p:nvPr/>
            </p:nvSpPr>
            <p:spPr>
              <a:xfrm>
                <a:off x="6432863" y="2173582"/>
                <a:ext cx="21031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C5EB571-E03E-432F-BD17-5F786A04B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863" y="2173582"/>
                <a:ext cx="210314" cy="207429"/>
              </a:xfrm>
              <a:prstGeom prst="rect">
                <a:avLst/>
              </a:prstGeom>
              <a:blipFill>
                <a:blip r:embed="rId11"/>
                <a:stretch>
                  <a:fillRect l="-17647" r="-588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99C732ED-6938-4922-901B-86A1AA875355}"/>
              </a:ext>
            </a:extLst>
          </p:cNvPr>
          <p:cNvSpPr txBox="1"/>
          <p:nvPr/>
        </p:nvSpPr>
        <p:spPr>
          <a:xfrm>
            <a:off x="6432542" y="2525074"/>
            <a:ext cx="65" cy="207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134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B24E265-6CEC-4EC9-A8D8-DC7428B16DEC}"/>
                  </a:ext>
                </a:extLst>
              </p:cNvPr>
              <p:cNvSpPr txBox="1"/>
              <p:nvPr/>
            </p:nvSpPr>
            <p:spPr>
              <a:xfrm>
                <a:off x="6383100" y="3435937"/>
                <a:ext cx="399212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B24E265-6CEC-4EC9-A8D8-DC7428B16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100" y="3435937"/>
                <a:ext cx="399212" cy="207429"/>
              </a:xfrm>
              <a:prstGeom prst="rect">
                <a:avLst/>
              </a:prstGeom>
              <a:blipFill>
                <a:blip r:embed="rId12"/>
                <a:stretch>
                  <a:fillRect l="-9375" r="-3125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15E282F-E3E7-4465-ADEE-EC743D35BF11}"/>
                  </a:ext>
                </a:extLst>
              </p:cNvPr>
              <p:cNvSpPr txBox="1"/>
              <p:nvPr/>
            </p:nvSpPr>
            <p:spPr>
              <a:xfrm>
                <a:off x="6426461" y="3777374"/>
                <a:ext cx="234103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15E282F-E3E7-4465-ADEE-EC743D35B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461" y="3777374"/>
                <a:ext cx="234103" cy="207429"/>
              </a:xfrm>
              <a:prstGeom prst="rect">
                <a:avLst/>
              </a:prstGeom>
              <a:blipFill>
                <a:blip r:embed="rId13"/>
                <a:stretch>
                  <a:fillRect l="-10526" r="-526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161BE94-24B8-4E35-8C02-AE17B27D3A43}"/>
                  </a:ext>
                </a:extLst>
              </p:cNvPr>
              <p:cNvSpPr txBox="1"/>
              <p:nvPr/>
            </p:nvSpPr>
            <p:spPr>
              <a:xfrm>
                <a:off x="6420273" y="2506036"/>
                <a:ext cx="202941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161BE94-24B8-4E35-8C02-AE17B27D3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273" y="2506036"/>
                <a:ext cx="202941" cy="207429"/>
              </a:xfrm>
              <a:prstGeom prst="rect">
                <a:avLst/>
              </a:prstGeom>
              <a:blipFill>
                <a:blip r:embed="rId14"/>
                <a:stretch>
                  <a:fillRect l="-1764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Title 122"/>
          <p:cNvSpPr>
            <a:spLocks noGrp="1"/>
          </p:cNvSpPr>
          <p:nvPr>
            <p:ph type="title"/>
          </p:nvPr>
        </p:nvSpPr>
        <p:spPr>
          <a:xfrm>
            <a:off x="496284" y="243617"/>
            <a:ext cx="8220364" cy="856288"/>
          </a:xfrm>
        </p:spPr>
        <p:txBody>
          <a:bodyPr/>
          <a:lstStyle/>
          <a:p>
            <a:r>
              <a:rPr lang="en-US" dirty="0"/>
              <a:t>Our Previous Training Set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2A3D24A-5855-9D43-A806-11123EC6E54E}"/>
                  </a:ext>
                </a:extLst>
              </p:cNvPr>
              <p:cNvSpPr txBox="1"/>
              <p:nvPr/>
            </p:nvSpPr>
            <p:spPr>
              <a:xfrm>
                <a:off x="6764817" y="2103034"/>
                <a:ext cx="2267924" cy="1309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77" dirty="0"/>
                  <a:t>Start by limiting </a:t>
                </a:r>
                <a14:m>
                  <m:oMath xmlns:m="http://schemas.openxmlformats.org/officeDocument/2006/math">
                    <m:r>
                      <a:rPr lang="en-US" sz="1977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977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977" dirty="0"/>
                  <a:t>to a binary outcome:</a:t>
                </a:r>
              </a:p>
              <a:p>
                <a:pPr marL="285429" indent="-285429">
                  <a:buFont typeface="Arial" panose="020B0604020202020204" pitchFamily="34" charset="0"/>
                  <a:buChar char="•"/>
                </a:pPr>
                <a:r>
                  <a:rPr lang="en-US" sz="1977" dirty="0"/>
                  <a:t>False/True</a:t>
                </a:r>
              </a:p>
              <a:p>
                <a:pPr marL="285429" indent="-285429">
                  <a:buFont typeface="Arial" panose="020B0604020202020204" pitchFamily="34" charset="0"/>
                  <a:buChar char="•"/>
                </a:pPr>
                <a:r>
                  <a:rPr lang="en-US" sz="1977" dirty="0"/>
                  <a:t>0/1</a:t>
                </a: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2A3D24A-5855-9D43-A806-11123EC6E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17" y="2103034"/>
                <a:ext cx="2267924" cy="1309333"/>
              </a:xfrm>
              <a:prstGeom prst="rect">
                <a:avLst/>
              </a:prstGeom>
              <a:blipFill>
                <a:blip r:embed="rId15"/>
                <a:stretch>
                  <a:fillRect l="-2793" t="-2885" r="-5028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1A72F9A-949E-3346-9DEC-451530EC4668}"/>
              </a:ext>
            </a:extLst>
          </p:cNvPr>
          <p:cNvGrpSpPr/>
          <p:nvPr/>
        </p:nvGrpSpPr>
        <p:grpSpPr>
          <a:xfrm>
            <a:off x="2157587" y="4282168"/>
            <a:ext cx="3196808" cy="180953"/>
            <a:chOff x="3312543" y="2369387"/>
            <a:chExt cx="4267200" cy="241541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7A6FECC-E86B-B848-8B22-C93C1E05454F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41D5ABBF-FDD1-7D48-92A1-85D5487DC9C2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198E782-264A-F640-BFE5-996669435B86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420BACB-0AA1-274D-82AF-F920587CEF9A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EE9536B8-7F35-9C48-A7A4-520A52C8423C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A9E1B3ED-E849-9E46-9BF5-EF3C80CF64EB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D610BD8-6C6B-294F-98F0-65D1C0BE1B39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DB782F-9CE1-3644-B943-950AF9487712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7CEF57D-A57E-B248-BC4B-FB67BC6D5997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6557842-7F95-8440-AB96-9C293862F519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91961B0-534D-F447-9FDC-C065BD6D7F9E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C326EF1-D5F2-2441-9484-2EBA10F0A518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5870DF5-F945-294E-A2D8-CDDCDA2E0A9C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5A63B28-E074-5C4B-9343-79D556BAD55E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765FC41-23BC-7540-9534-8FC5E4850104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0858A25-E183-3040-8DB7-24FAAD3FD353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8F5C131-E2F2-E941-8E8C-D7D168926A85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DA537457-DD7E-AD49-9A7D-4C007ACE6FD0}"/>
                  </a:ext>
                </a:extLst>
              </p:cNvPr>
              <p:cNvSpPr txBox="1"/>
              <p:nvPr/>
            </p:nvSpPr>
            <p:spPr>
              <a:xfrm>
                <a:off x="1761573" y="4243042"/>
                <a:ext cx="39799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DA537457-DD7E-AD49-9A7D-4C007ACE6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73" y="4243042"/>
                <a:ext cx="397994" cy="207429"/>
              </a:xfrm>
              <a:prstGeom prst="rect">
                <a:avLst/>
              </a:prstGeom>
              <a:blipFill>
                <a:blip r:embed="rId16"/>
                <a:stretch>
                  <a:fillRect l="-312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extBox 119">
            <a:extLst>
              <a:ext uri="{FF2B5EF4-FFF2-40B4-BE49-F238E27FC236}">
                <a16:creationId xmlns:a16="http://schemas.microsoft.com/office/drawing/2014/main" id="{59ED7F39-4000-3F41-87B6-681F65533F9D}"/>
              </a:ext>
            </a:extLst>
          </p:cNvPr>
          <p:cNvSpPr txBox="1"/>
          <p:nvPr/>
        </p:nvSpPr>
        <p:spPr>
          <a:xfrm>
            <a:off x="6072998" y="4202011"/>
            <a:ext cx="301686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77" dirty="0"/>
              <a:t>?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49E0EE3-5ED8-184E-A72A-C6D5F5877D98}"/>
              </a:ext>
            </a:extLst>
          </p:cNvPr>
          <p:cNvSpPr txBox="1"/>
          <p:nvPr/>
        </p:nvSpPr>
        <p:spPr>
          <a:xfrm>
            <a:off x="89190" y="4202011"/>
            <a:ext cx="1191095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77" dirty="0"/>
              <a:t>New Data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53EC4DD-E0EE-7843-9252-0CDD7EF52EC8}"/>
              </a:ext>
            </a:extLst>
          </p:cNvPr>
          <p:cNvCxnSpPr/>
          <p:nvPr/>
        </p:nvCxnSpPr>
        <p:spPr>
          <a:xfrm>
            <a:off x="1282238" y="4359359"/>
            <a:ext cx="3495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8C1A68F0-A034-114E-9482-46D157316A4A}"/>
              </a:ext>
            </a:extLst>
          </p:cNvPr>
          <p:cNvCxnSpPr>
            <a:cxnSpLocks/>
          </p:cNvCxnSpPr>
          <p:nvPr/>
        </p:nvCxnSpPr>
        <p:spPr>
          <a:xfrm flipH="1">
            <a:off x="6413892" y="4369224"/>
            <a:ext cx="3509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B43AD53A-0047-3F4F-93BB-90320CCD6A61}"/>
              </a:ext>
            </a:extLst>
          </p:cNvPr>
          <p:cNvSpPr txBox="1"/>
          <p:nvPr/>
        </p:nvSpPr>
        <p:spPr>
          <a:xfrm>
            <a:off x="6907974" y="4140315"/>
            <a:ext cx="2230896" cy="70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7" dirty="0"/>
              <a:t>Want to learn how to </a:t>
            </a:r>
            <a:r>
              <a:rPr lang="en-US" sz="1977" i="1" dirty="0"/>
              <a:t>predict</a:t>
            </a:r>
            <a:r>
              <a:rPr lang="en-US" sz="1977" dirty="0"/>
              <a:t> outcome</a:t>
            </a:r>
          </a:p>
        </p:txBody>
      </p:sp>
    </p:spTree>
    <p:extLst>
      <p:ext uri="{BB962C8B-B14F-4D97-AF65-F5344CB8AC3E}">
        <p14:creationId xmlns:p14="http://schemas.microsoft.com/office/powerpoint/2010/main" val="2921078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93484D-6CE5-4DA8-A552-B4F44AFB34CF}"/>
              </a:ext>
            </a:extLst>
          </p:cNvPr>
          <p:cNvGrpSpPr/>
          <p:nvPr/>
        </p:nvGrpSpPr>
        <p:grpSpPr>
          <a:xfrm>
            <a:off x="2176548" y="1528047"/>
            <a:ext cx="3196808" cy="180953"/>
            <a:chOff x="3312543" y="2369387"/>
            <a:chExt cx="4267200" cy="24154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C912957-B723-45E9-8378-40E790E4216C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031F9D5-E516-408D-906A-C2440E9D2698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FE3EB74-BB0B-483E-9251-62B2CFF2665E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9CC085A-B0F3-4F65-8A71-8446C6AAFFC8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DA5C46C-09E6-4C45-A897-750BF5B713E5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44C1E1-92EA-409D-8520-F387668BCE73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9DAC324-8B38-43CC-A8D0-7FC5C25CB0E4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A8E5F22-46A7-4910-A4EB-AA363ED78981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26E916C-0AB8-4560-BC35-1B3C6515F053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12B0C75-7EB0-41E2-AEBF-7A0CD791FDBF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CF468A3-904F-4E39-949D-E2B807D5A30F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3D7235-1B6D-4854-B12F-E83E7612C52C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AC8345D-2A4E-4587-87C9-961C4FC758AA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7E675F-0A26-4F00-AF74-90D4FE35C89E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F56233E-CE11-45FC-B079-EE35A10ABB3B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67DBD38-FA21-4BB4-896E-8078D870D7E8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ABCCF91-18D3-4E56-959A-BD26B9A4F178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5C1A51-31A8-4629-891B-EC3A2CF3CB60}"/>
              </a:ext>
            </a:extLst>
          </p:cNvPr>
          <p:cNvSpPr/>
          <p:nvPr/>
        </p:nvSpPr>
        <p:spPr>
          <a:xfrm>
            <a:off x="6123010" y="1528048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CE240B-CD0D-48DA-B449-F0AC62CEAC84}"/>
              </a:ext>
            </a:extLst>
          </p:cNvPr>
          <p:cNvGrpSpPr/>
          <p:nvPr/>
        </p:nvGrpSpPr>
        <p:grpSpPr>
          <a:xfrm>
            <a:off x="2176548" y="1869486"/>
            <a:ext cx="3196808" cy="180953"/>
            <a:chOff x="3312543" y="2369387"/>
            <a:chExt cx="4267200" cy="24154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49E8A4-0C99-4A05-8A26-1C8D6523EDC2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B3082A0-2579-4B0E-A162-376C76E508ED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4BB1D6F-5324-4610-BB83-0AA2060B2C20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65FBEB2-3263-470F-B7F9-AA5F551FCAAE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557533-EC06-400C-B82E-3B84C64B62A4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02CAB53-DC23-4015-BC67-4F8A9A3A5A32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59CE97-A202-4730-BEDD-C2296548E5ED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A1C75F7-C38E-4998-849D-DB00DE886A12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ADA8545-0F52-433D-A550-2183FBD048D3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6B6EFC4-A77F-48AE-9276-7428C8578F94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24397B2-F953-42A4-9300-781E3AC30C1B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5B69AC-FAB7-40D3-999F-20A5BDAE27B9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C3A8FCE-0ABF-43F4-9EBD-82337A31203D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94D4F69-2C67-41F8-9653-6AE9F8AE4B63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A6AD0C7-6BE8-450E-9E70-5AE20EE9CFFF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C4137CE-A66E-43CA-91AF-B450179B8A26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75FB0D7-4F6C-4079-B6EE-F18AFB7FE284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ED5A3C0-1AA4-49B1-A683-085051BC4853}"/>
              </a:ext>
            </a:extLst>
          </p:cNvPr>
          <p:cNvSpPr/>
          <p:nvPr/>
        </p:nvSpPr>
        <p:spPr>
          <a:xfrm>
            <a:off x="6123010" y="1869485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62852A4-D4DD-46BF-A4AF-3398FE3B1B24}"/>
              </a:ext>
            </a:extLst>
          </p:cNvPr>
          <p:cNvGrpSpPr/>
          <p:nvPr/>
        </p:nvGrpSpPr>
        <p:grpSpPr>
          <a:xfrm>
            <a:off x="2176548" y="2210923"/>
            <a:ext cx="3196808" cy="180953"/>
            <a:chOff x="3312543" y="2369387"/>
            <a:chExt cx="4267200" cy="24154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50644DE-91BB-428C-A983-0520E69587AD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8D8123-81A7-4C1F-884C-DE5782915CF4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E2CB799-9CA6-43F8-928F-DB69E2CBEF69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5E113-E313-48DA-8821-9FD8F0F6B59D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2846BFC-DBFC-48C1-9E9D-A2B118723D3F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479361-875D-4B4F-B786-6C919EB78730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B496C4A-E3CE-4072-9E64-C34D0452BE26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5A6438C-26AE-490F-903A-8AB7CF5D9148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715B1E5-DF57-402F-9E4F-A3C4E5760D25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0E868-9A1B-4238-AE13-14A5196EAE4E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90B0FF-7BBB-4781-A2E3-D413CF51F688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184F55A-3C0D-41AE-8FA2-C707D660A866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0BE000-693C-4831-B7E7-9FDB2525DEF7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3AAE591-6C1A-4BCD-A0A3-D41BD3043535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D9EFA85-21B8-4A38-B840-AF921C85E4CC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EADE6F7-890B-488F-9304-36F050654D35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36FE288-0906-4F63-B316-6E4A7553FEE8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EBCD278F-7699-496D-89FF-AF83A457D4E5}"/>
              </a:ext>
            </a:extLst>
          </p:cNvPr>
          <p:cNvSpPr/>
          <p:nvPr/>
        </p:nvSpPr>
        <p:spPr>
          <a:xfrm>
            <a:off x="6123010" y="2210921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6D8528-904F-426C-8101-F3B950970666}"/>
              </a:ext>
            </a:extLst>
          </p:cNvPr>
          <p:cNvGrpSpPr/>
          <p:nvPr/>
        </p:nvGrpSpPr>
        <p:grpSpPr>
          <a:xfrm>
            <a:off x="2176548" y="2552360"/>
            <a:ext cx="3196808" cy="180953"/>
            <a:chOff x="3312543" y="2369387"/>
            <a:chExt cx="4267200" cy="241541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C67982C-B65D-4A15-B204-951D70345884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AA24AF9-52FD-49FC-A0E8-55136DEF7EC5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96F638B-248A-4AB4-9CCF-BD5F02546FD2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7C66755-6211-4697-AE9C-81639422EAC9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9CE6A1B-F00B-4A25-84F7-4B869FED1E67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B8E0911-3476-435C-87AE-FCF1098CE912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953A7B8-04DD-432D-8515-AA356651823C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A12F6B2-FCF9-4AFE-B0BF-8192A6BDB555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675F80C-620A-412B-B36F-8C2BB32D9726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A3F1577-760B-4DC9-A5B1-C9CB1A647317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E46B7AD-2619-4E83-A380-78B8D78A7B5C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B66CD41-0D6E-4B94-86DB-0666673B0633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9AB998C-8D5E-48DC-A17B-055B6E125602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FD86D37-F1A2-45F2-9A48-AB8C175EC1A6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C0B52AE-8830-4830-BCC5-9FA324ED573F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8A8760F-6986-49A8-91AB-305E7E2E4992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6BF4EBB-2595-4BF1-B035-232046CF16D3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763A3DF4-B142-4EB5-A880-EB51467F8D17}"/>
              </a:ext>
            </a:extLst>
          </p:cNvPr>
          <p:cNvSpPr/>
          <p:nvPr/>
        </p:nvSpPr>
        <p:spPr>
          <a:xfrm>
            <a:off x="6123010" y="2552360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2C034B1-F72C-4593-9EB6-C2AB535CF60B}"/>
              </a:ext>
            </a:extLst>
          </p:cNvPr>
          <p:cNvGrpSpPr/>
          <p:nvPr/>
        </p:nvGrpSpPr>
        <p:grpSpPr>
          <a:xfrm>
            <a:off x="2176548" y="3462502"/>
            <a:ext cx="3196808" cy="180953"/>
            <a:chOff x="3312543" y="2369387"/>
            <a:chExt cx="4267200" cy="241541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7211ABC-3A1A-45B6-A819-A441F9EFAC8F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71A42A4-5A23-4A99-8C44-63DCDCDFD7CE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AB0727E-6974-4917-A686-063A1030CD10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4634ED5-C0EB-4C5B-AE55-A7E428D4DBED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C2D93D1-9A60-4B36-B118-9F03F249C1EB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1166464-45ED-49C8-82A1-D193BAEC147D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EB2508F-216F-4869-8BB9-ACC6C695367F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7D43C14-CF2D-461D-8EC0-8E9EB9BDAC5F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554EB0B-F00A-4266-9A08-C307FA371AD5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D6C4AE2-B922-490C-9585-B6C4D31BFC9D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7567F9-C60D-4CDD-A6C7-54B74FCA9DC9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9C46C7B-8BCC-4380-ADE2-B2012157D159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6952EBB-7FA4-43BF-9C00-EC9CE0FA6A04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000BC1-2BC9-46B0-9471-B9C10C2C73D4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219EA1A-F621-4C6A-890A-3D5FB5D62CC7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3B54109-B502-42C0-A826-59A2E0A1ED35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DB8AA05-6004-4CAF-8652-A1ECE97FBBD8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9BA6DDC9-5EF4-4757-9DD8-4ADB178623E0}"/>
              </a:ext>
            </a:extLst>
          </p:cNvPr>
          <p:cNvSpPr/>
          <p:nvPr/>
        </p:nvSpPr>
        <p:spPr>
          <a:xfrm>
            <a:off x="6123010" y="3462502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BF81993-9E04-4E57-B85F-F057A24D9756}"/>
              </a:ext>
            </a:extLst>
          </p:cNvPr>
          <p:cNvGrpSpPr/>
          <p:nvPr/>
        </p:nvGrpSpPr>
        <p:grpSpPr>
          <a:xfrm>
            <a:off x="2176548" y="3803941"/>
            <a:ext cx="3196808" cy="180953"/>
            <a:chOff x="3312543" y="2369387"/>
            <a:chExt cx="4267200" cy="24154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8BE7B51-A1DE-44C7-B7E3-3392DB498CAD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DC46589-D4CA-4052-AE31-5A152C1E0D24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6FF7911-F41D-4AE1-8F96-BAB9DD617395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3752936-B7F8-48F7-903C-341F6E65851C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3A14ED0-F42E-495C-834E-A75ED53173F4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3BF3254-1E6E-44FD-BDA1-CA9DAE06BC1E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DB258F5-E663-4284-A4C2-5EB5AB9091D2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3C76929-063D-4FEF-8B1B-76E6E463CCD8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A6CFED5-D634-4F99-9483-6428B6E5106B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175E46D-D6B7-406F-9583-6A6ECC28D128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F67E93E-EFC5-4F84-9254-98FE74F39F92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BD8E622-D24F-4D9B-B14E-C43E88D3A024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5218C49-5EAF-437C-B3F0-9C1C767824A6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CF8DEA1-3F60-437C-9F72-C181418C6A09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52552B8-DCA5-4443-9C8E-A7B90BA3D754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2498BB8-42A2-4F6B-B135-8809D4C07914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3635016-087D-4DA7-9427-CE550BF94FF7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F2D1BB5-FDF1-43BB-A0EA-C689E60A5553}"/>
              </a:ext>
            </a:extLst>
          </p:cNvPr>
          <p:cNvSpPr/>
          <p:nvPr/>
        </p:nvSpPr>
        <p:spPr>
          <a:xfrm>
            <a:off x="6123010" y="3803940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41A9C77-4D6E-4CFC-AB54-43AA8020E63F}"/>
              </a:ext>
            </a:extLst>
          </p:cNvPr>
          <p:cNvGrpSpPr/>
          <p:nvPr/>
        </p:nvGrpSpPr>
        <p:grpSpPr>
          <a:xfrm>
            <a:off x="3774952" y="2895947"/>
            <a:ext cx="90476" cy="355444"/>
            <a:chOff x="4525992" y="4557612"/>
            <a:chExt cx="120770" cy="47445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C0597DC-B0D2-497E-9CCA-A27B8BAE5342}"/>
                </a:ext>
              </a:extLst>
            </p:cNvPr>
            <p:cNvSpPr/>
            <p:nvPr/>
          </p:nvSpPr>
          <p:spPr>
            <a:xfrm>
              <a:off x="4525992" y="4557612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3A81D50-80C7-4E1A-B2A1-5D0FC291870E}"/>
                </a:ext>
              </a:extLst>
            </p:cNvPr>
            <p:cNvSpPr/>
            <p:nvPr/>
          </p:nvSpPr>
          <p:spPr>
            <a:xfrm>
              <a:off x="4525992" y="473158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3B0625D-CF67-4B29-BA8F-179BEFC5B616}"/>
                </a:ext>
              </a:extLst>
            </p:cNvPr>
            <p:cNvSpPr/>
            <p:nvPr/>
          </p:nvSpPr>
          <p:spPr>
            <a:xfrm>
              <a:off x="4525992" y="491130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74D5AE3-7E7F-41F1-8F33-17CBF2E93C8B}"/>
              </a:ext>
            </a:extLst>
          </p:cNvPr>
          <p:cNvGrpSpPr/>
          <p:nvPr/>
        </p:nvGrpSpPr>
        <p:grpSpPr>
          <a:xfrm>
            <a:off x="6173630" y="2893793"/>
            <a:ext cx="90476" cy="355444"/>
            <a:chOff x="4525992" y="4557612"/>
            <a:chExt cx="120770" cy="47445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83C3FA6-1691-4775-B1CB-C5736E3A3EF7}"/>
                </a:ext>
              </a:extLst>
            </p:cNvPr>
            <p:cNvSpPr/>
            <p:nvPr/>
          </p:nvSpPr>
          <p:spPr>
            <a:xfrm>
              <a:off x="4525992" y="4557612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4AF9C28-5493-4FE6-AFC3-5728DBC089FB}"/>
                </a:ext>
              </a:extLst>
            </p:cNvPr>
            <p:cNvSpPr/>
            <p:nvPr/>
          </p:nvSpPr>
          <p:spPr>
            <a:xfrm>
              <a:off x="4525992" y="473158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5ADEC67-3AC9-4E13-B03E-E1BA1E3044BC}"/>
                </a:ext>
              </a:extLst>
            </p:cNvPr>
            <p:cNvSpPr/>
            <p:nvPr/>
          </p:nvSpPr>
          <p:spPr>
            <a:xfrm>
              <a:off x="4525992" y="491130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4FD6F93-1D55-4DAF-8147-D5CACF3DDD00}"/>
                  </a:ext>
                </a:extLst>
              </p:cNvPr>
              <p:cNvSpPr txBox="1"/>
              <p:nvPr/>
            </p:nvSpPr>
            <p:spPr>
              <a:xfrm>
                <a:off x="1816759" y="1501482"/>
                <a:ext cx="20505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4FD6F93-1D55-4DAF-8147-D5CACF3DD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759" y="1501482"/>
                <a:ext cx="205056" cy="207429"/>
              </a:xfrm>
              <a:prstGeom prst="rect">
                <a:avLst/>
              </a:prstGeom>
              <a:blipFill>
                <a:blip r:embed="rId3"/>
                <a:stretch>
                  <a:fillRect l="-5882" r="-588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CF0F860-FF77-4770-9BEB-7A99D633B856}"/>
                  </a:ext>
                </a:extLst>
              </p:cNvPr>
              <p:cNvSpPr txBox="1"/>
              <p:nvPr/>
            </p:nvSpPr>
            <p:spPr>
              <a:xfrm>
                <a:off x="1804932" y="1809529"/>
                <a:ext cx="20909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CF0F860-FF77-4770-9BEB-7A99D633B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932" y="1809529"/>
                <a:ext cx="209096" cy="207429"/>
              </a:xfrm>
              <a:prstGeom prst="rect">
                <a:avLst/>
              </a:prstGeom>
              <a:blipFill>
                <a:blip r:embed="rId4"/>
                <a:stretch>
                  <a:fillRect l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FD3A939-4278-4ABD-B18A-0CE7C552391D}"/>
                  </a:ext>
                </a:extLst>
              </p:cNvPr>
              <p:cNvSpPr txBox="1"/>
              <p:nvPr/>
            </p:nvSpPr>
            <p:spPr>
              <a:xfrm>
                <a:off x="1811333" y="2173582"/>
                <a:ext cx="20909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FD3A939-4278-4ABD-B18A-0CE7C5523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333" y="2173582"/>
                <a:ext cx="209096" cy="207429"/>
              </a:xfrm>
              <a:prstGeom prst="rect">
                <a:avLst/>
              </a:prstGeom>
              <a:blipFill>
                <a:blip r:embed="rId5"/>
                <a:stretch>
                  <a:fillRect l="-5882" r="-588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3D14410-E419-4288-B842-B688C488A8C8}"/>
                  </a:ext>
                </a:extLst>
              </p:cNvPr>
              <p:cNvSpPr txBox="1"/>
              <p:nvPr/>
            </p:nvSpPr>
            <p:spPr>
              <a:xfrm>
                <a:off x="1811010" y="2525074"/>
                <a:ext cx="20909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3D14410-E419-4288-B842-B688C488A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010" y="2525074"/>
                <a:ext cx="209096" cy="207429"/>
              </a:xfrm>
              <a:prstGeom prst="rect">
                <a:avLst/>
              </a:prstGeom>
              <a:blipFill>
                <a:blip r:embed="rId6"/>
                <a:stretch>
                  <a:fillRect l="-5882" r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4F1429A-1FE6-47EF-B9A1-0EF79021057F}"/>
                  </a:ext>
                </a:extLst>
              </p:cNvPr>
              <p:cNvSpPr txBox="1"/>
              <p:nvPr/>
            </p:nvSpPr>
            <p:spPr>
              <a:xfrm>
                <a:off x="1761573" y="3435937"/>
                <a:ext cx="39799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4F1429A-1FE6-47EF-B9A1-0EF790210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73" y="3435937"/>
                <a:ext cx="397994" cy="207429"/>
              </a:xfrm>
              <a:prstGeom prst="rect">
                <a:avLst/>
              </a:prstGeom>
              <a:blipFill>
                <a:blip r:embed="rId7"/>
                <a:stretch>
                  <a:fillRect l="-312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D7FB78E-0C1C-4D7C-8D52-7F1A8F21E264}"/>
                  </a:ext>
                </a:extLst>
              </p:cNvPr>
              <p:cNvSpPr txBox="1"/>
              <p:nvPr/>
            </p:nvSpPr>
            <p:spPr>
              <a:xfrm>
                <a:off x="1804933" y="3777374"/>
                <a:ext cx="23288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D7FB78E-0C1C-4D7C-8D52-7F1A8F21E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933" y="3777374"/>
                <a:ext cx="232884" cy="207429"/>
              </a:xfrm>
              <a:prstGeom prst="rect">
                <a:avLst/>
              </a:prstGeom>
              <a:blipFill>
                <a:blip r:embed="rId8"/>
                <a:stretch>
                  <a:fillRect l="-5263" r="-526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689193D-D3EC-478D-8EF5-DB31B4859314}"/>
                  </a:ext>
                </a:extLst>
              </p:cNvPr>
              <p:cNvSpPr txBox="1"/>
              <p:nvPr/>
            </p:nvSpPr>
            <p:spPr>
              <a:xfrm>
                <a:off x="6438289" y="1501482"/>
                <a:ext cx="206275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689193D-D3EC-478D-8EF5-DB31B4859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289" y="1501482"/>
                <a:ext cx="206275" cy="207429"/>
              </a:xfrm>
              <a:prstGeom prst="rect">
                <a:avLst/>
              </a:prstGeom>
              <a:blipFill>
                <a:blip r:embed="rId9"/>
                <a:stretch>
                  <a:fillRect l="-17647" r="-588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1C0EEE0-1083-4EDD-99C4-C664F191170A}"/>
                  </a:ext>
                </a:extLst>
              </p:cNvPr>
              <p:cNvSpPr txBox="1"/>
              <p:nvPr/>
            </p:nvSpPr>
            <p:spPr>
              <a:xfrm>
                <a:off x="6426461" y="1841129"/>
                <a:ext cx="21031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1C0EEE0-1083-4EDD-99C4-C664F1911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461" y="1841129"/>
                <a:ext cx="210314" cy="207429"/>
              </a:xfrm>
              <a:prstGeom prst="rect">
                <a:avLst/>
              </a:prstGeom>
              <a:blipFill>
                <a:blip r:embed="rId10"/>
                <a:stretch>
                  <a:fillRect l="-1111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C5EB571-E03E-432F-BD17-5F786A04BCEA}"/>
                  </a:ext>
                </a:extLst>
              </p:cNvPr>
              <p:cNvSpPr txBox="1"/>
              <p:nvPr/>
            </p:nvSpPr>
            <p:spPr>
              <a:xfrm>
                <a:off x="6432863" y="2173582"/>
                <a:ext cx="21031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C5EB571-E03E-432F-BD17-5F786A04B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863" y="2173582"/>
                <a:ext cx="210314" cy="207429"/>
              </a:xfrm>
              <a:prstGeom prst="rect">
                <a:avLst/>
              </a:prstGeom>
              <a:blipFill>
                <a:blip r:embed="rId11"/>
                <a:stretch>
                  <a:fillRect l="-17647" r="-588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99C732ED-6938-4922-901B-86A1AA875355}"/>
              </a:ext>
            </a:extLst>
          </p:cNvPr>
          <p:cNvSpPr txBox="1"/>
          <p:nvPr/>
        </p:nvSpPr>
        <p:spPr>
          <a:xfrm>
            <a:off x="6432542" y="2525074"/>
            <a:ext cx="65" cy="207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134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B24E265-6CEC-4EC9-A8D8-DC7428B16DEC}"/>
                  </a:ext>
                </a:extLst>
              </p:cNvPr>
              <p:cNvSpPr txBox="1"/>
              <p:nvPr/>
            </p:nvSpPr>
            <p:spPr>
              <a:xfrm>
                <a:off x="6383100" y="3435937"/>
                <a:ext cx="399212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B24E265-6CEC-4EC9-A8D8-DC7428B16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100" y="3435937"/>
                <a:ext cx="399212" cy="207429"/>
              </a:xfrm>
              <a:prstGeom prst="rect">
                <a:avLst/>
              </a:prstGeom>
              <a:blipFill>
                <a:blip r:embed="rId12"/>
                <a:stretch>
                  <a:fillRect l="-9375" r="-3125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15E282F-E3E7-4465-ADEE-EC743D35BF11}"/>
                  </a:ext>
                </a:extLst>
              </p:cNvPr>
              <p:cNvSpPr txBox="1"/>
              <p:nvPr/>
            </p:nvSpPr>
            <p:spPr>
              <a:xfrm>
                <a:off x="6426461" y="3777374"/>
                <a:ext cx="234103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15E282F-E3E7-4465-ADEE-EC743D35B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461" y="3777374"/>
                <a:ext cx="234103" cy="207429"/>
              </a:xfrm>
              <a:prstGeom prst="rect">
                <a:avLst/>
              </a:prstGeom>
              <a:blipFill>
                <a:blip r:embed="rId13"/>
                <a:stretch>
                  <a:fillRect l="-10526" r="-526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161BE94-24B8-4E35-8C02-AE17B27D3A43}"/>
                  </a:ext>
                </a:extLst>
              </p:cNvPr>
              <p:cNvSpPr txBox="1"/>
              <p:nvPr/>
            </p:nvSpPr>
            <p:spPr>
              <a:xfrm>
                <a:off x="6420273" y="2506036"/>
                <a:ext cx="202941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161BE94-24B8-4E35-8C02-AE17B27D3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273" y="2506036"/>
                <a:ext cx="202941" cy="207429"/>
              </a:xfrm>
              <a:prstGeom prst="rect">
                <a:avLst/>
              </a:prstGeom>
              <a:blipFill>
                <a:blip r:embed="rId14"/>
                <a:stretch>
                  <a:fillRect l="-1764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Title 122"/>
          <p:cNvSpPr>
            <a:spLocks noGrp="1"/>
          </p:cNvSpPr>
          <p:nvPr>
            <p:ph type="title"/>
          </p:nvPr>
        </p:nvSpPr>
        <p:spPr>
          <a:xfrm>
            <a:off x="496284" y="243617"/>
            <a:ext cx="8220364" cy="856288"/>
          </a:xfrm>
        </p:spPr>
        <p:txBody>
          <a:bodyPr/>
          <a:lstStyle/>
          <a:p>
            <a:r>
              <a:rPr lang="en-US" dirty="0"/>
              <a:t>Our Previous Training Set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2A3D24A-5855-9D43-A806-11123EC6E54E}"/>
                  </a:ext>
                </a:extLst>
              </p:cNvPr>
              <p:cNvSpPr txBox="1"/>
              <p:nvPr/>
            </p:nvSpPr>
            <p:spPr>
              <a:xfrm>
                <a:off x="6764817" y="2103034"/>
                <a:ext cx="2267924" cy="1309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77" dirty="0"/>
                  <a:t>Start by limiting </a:t>
                </a:r>
                <a14:m>
                  <m:oMath xmlns:m="http://schemas.openxmlformats.org/officeDocument/2006/math">
                    <m:r>
                      <a:rPr lang="en-US" sz="1977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977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977" dirty="0"/>
                  <a:t>to a binary outcome:</a:t>
                </a:r>
              </a:p>
              <a:p>
                <a:pPr marL="285429" indent="-285429">
                  <a:buFont typeface="Arial" panose="020B0604020202020204" pitchFamily="34" charset="0"/>
                  <a:buChar char="•"/>
                </a:pPr>
                <a:r>
                  <a:rPr lang="en-US" sz="1977" dirty="0"/>
                  <a:t>False/True</a:t>
                </a:r>
              </a:p>
              <a:p>
                <a:pPr marL="285429" indent="-285429">
                  <a:buFont typeface="Arial" panose="020B0604020202020204" pitchFamily="34" charset="0"/>
                  <a:buChar char="•"/>
                </a:pPr>
                <a:r>
                  <a:rPr lang="en-US" sz="1977" dirty="0"/>
                  <a:t>0/1</a:t>
                </a: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2A3D24A-5855-9D43-A806-11123EC6E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17" y="2103034"/>
                <a:ext cx="2267924" cy="1309333"/>
              </a:xfrm>
              <a:prstGeom prst="rect">
                <a:avLst/>
              </a:prstGeom>
              <a:blipFill>
                <a:blip r:embed="rId15"/>
                <a:stretch>
                  <a:fillRect l="-2793" t="-2885" r="-5028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1A72F9A-949E-3346-9DEC-451530EC4668}"/>
              </a:ext>
            </a:extLst>
          </p:cNvPr>
          <p:cNvGrpSpPr/>
          <p:nvPr/>
        </p:nvGrpSpPr>
        <p:grpSpPr>
          <a:xfrm>
            <a:off x="2157587" y="4282168"/>
            <a:ext cx="3196808" cy="180953"/>
            <a:chOff x="3312543" y="2369387"/>
            <a:chExt cx="4267200" cy="241541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7A6FECC-E86B-B848-8B22-C93C1E05454F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41D5ABBF-FDD1-7D48-92A1-85D5487DC9C2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198E782-264A-F640-BFE5-996669435B86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420BACB-0AA1-274D-82AF-F920587CEF9A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EE9536B8-7F35-9C48-A7A4-520A52C8423C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A9E1B3ED-E849-9E46-9BF5-EF3C80CF64EB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D610BD8-6C6B-294F-98F0-65D1C0BE1B39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DB782F-9CE1-3644-B943-950AF9487712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7CEF57D-A57E-B248-BC4B-FB67BC6D5997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6557842-7F95-8440-AB96-9C293862F519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91961B0-534D-F447-9FDC-C065BD6D7F9E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C326EF1-D5F2-2441-9484-2EBA10F0A518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5870DF5-F945-294E-A2D8-CDDCDA2E0A9C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5A63B28-E074-5C4B-9343-79D556BAD55E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765FC41-23BC-7540-9534-8FC5E4850104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0858A25-E183-3040-8DB7-24FAAD3FD353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8F5C131-E2F2-E941-8E8C-D7D168926A85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DA537457-DD7E-AD49-9A7D-4C007ACE6FD0}"/>
                  </a:ext>
                </a:extLst>
              </p:cNvPr>
              <p:cNvSpPr txBox="1"/>
              <p:nvPr/>
            </p:nvSpPr>
            <p:spPr>
              <a:xfrm>
                <a:off x="1761573" y="4243042"/>
                <a:ext cx="39799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DA537457-DD7E-AD49-9A7D-4C007ACE6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73" y="4243042"/>
                <a:ext cx="397994" cy="207429"/>
              </a:xfrm>
              <a:prstGeom prst="rect">
                <a:avLst/>
              </a:prstGeom>
              <a:blipFill>
                <a:blip r:embed="rId16"/>
                <a:stretch>
                  <a:fillRect l="-312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extBox 119">
            <a:extLst>
              <a:ext uri="{FF2B5EF4-FFF2-40B4-BE49-F238E27FC236}">
                <a16:creationId xmlns:a16="http://schemas.microsoft.com/office/drawing/2014/main" id="{59ED7F39-4000-3F41-87B6-681F65533F9D}"/>
              </a:ext>
            </a:extLst>
          </p:cNvPr>
          <p:cNvSpPr txBox="1"/>
          <p:nvPr/>
        </p:nvSpPr>
        <p:spPr>
          <a:xfrm>
            <a:off x="6072998" y="4202011"/>
            <a:ext cx="301686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77" dirty="0"/>
              <a:t>?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49E0EE3-5ED8-184E-A72A-C6D5F5877D98}"/>
              </a:ext>
            </a:extLst>
          </p:cNvPr>
          <p:cNvSpPr txBox="1"/>
          <p:nvPr/>
        </p:nvSpPr>
        <p:spPr>
          <a:xfrm>
            <a:off x="89190" y="4202011"/>
            <a:ext cx="1191095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77" dirty="0"/>
              <a:t>New Data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53EC4DD-E0EE-7843-9252-0CDD7EF52EC8}"/>
              </a:ext>
            </a:extLst>
          </p:cNvPr>
          <p:cNvCxnSpPr/>
          <p:nvPr/>
        </p:nvCxnSpPr>
        <p:spPr>
          <a:xfrm>
            <a:off x="1282238" y="4359359"/>
            <a:ext cx="3495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8C1A68F0-A034-114E-9482-46D157316A4A}"/>
              </a:ext>
            </a:extLst>
          </p:cNvPr>
          <p:cNvCxnSpPr>
            <a:cxnSpLocks/>
          </p:cNvCxnSpPr>
          <p:nvPr/>
        </p:nvCxnSpPr>
        <p:spPr>
          <a:xfrm flipH="1">
            <a:off x="6413892" y="4369224"/>
            <a:ext cx="3509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B43AD53A-0047-3F4F-93BB-90320CCD6A61}"/>
              </a:ext>
            </a:extLst>
          </p:cNvPr>
          <p:cNvSpPr txBox="1"/>
          <p:nvPr/>
        </p:nvSpPr>
        <p:spPr>
          <a:xfrm>
            <a:off x="6907974" y="4140315"/>
            <a:ext cx="2230896" cy="70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7" dirty="0"/>
              <a:t>Want to learn how to </a:t>
            </a:r>
            <a:r>
              <a:rPr lang="en-US" sz="1977" i="1" dirty="0"/>
              <a:t>predict</a:t>
            </a:r>
            <a:r>
              <a:rPr lang="en-US" sz="1977" dirty="0"/>
              <a:t> outcome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B454E24-1F40-0A42-8AAB-8172B9B96A30}"/>
              </a:ext>
            </a:extLst>
          </p:cNvPr>
          <p:cNvCxnSpPr>
            <a:cxnSpLocks/>
          </p:cNvCxnSpPr>
          <p:nvPr/>
        </p:nvCxnSpPr>
        <p:spPr>
          <a:xfrm>
            <a:off x="1960570" y="1099905"/>
            <a:ext cx="3657600" cy="36576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5722D7A1-1ED3-A242-8153-8D0CE010DEAE}"/>
              </a:ext>
            </a:extLst>
          </p:cNvPr>
          <p:cNvCxnSpPr>
            <a:cxnSpLocks/>
          </p:cNvCxnSpPr>
          <p:nvPr/>
        </p:nvCxnSpPr>
        <p:spPr>
          <a:xfrm flipH="1">
            <a:off x="1788461" y="1098787"/>
            <a:ext cx="3657600" cy="365871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090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95C1A51-31A8-4629-891B-EC3A2CF3CB60}"/>
              </a:ext>
            </a:extLst>
          </p:cNvPr>
          <p:cNvSpPr/>
          <p:nvPr/>
        </p:nvSpPr>
        <p:spPr>
          <a:xfrm>
            <a:off x="6123010" y="1528048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D5A3C0-1AA4-49B1-A683-085051BC4853}"/>
              </a:ext>
            </a:extLst>
          </p:cNvPr>
          <p:cNvSpPr/>
          <p:nvPr/>
        </p:nvSpPr>
        <p:spPr>
          <a:xfrm>
            <a:off x="6123010" y="1869485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BCD278F-7699-496D-89FF-AF83A457D4E5}"/>
              </a:ext>
            </a:extLst>
          </p:cNvPr>
          <p:cNvSpPr/>
          <p:nvPr/>
        </p:nvSpPr>
        <p:spPr>
          <a:xfrm>
            <a:off x="6123010" y="2210921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63A3DF4-B142-4EB5-A880-EB51467F8D17}"/>
              </a:ext>
            </a:extLst>
          </p:cNvPr>
          <p:cNvSpPr/>
          <p:nvPr/>
        </p:nvSpPr>
        <p:spPr>
          <a:xfrm>
            <a:off x="6123010" y="2552360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BA6DDC9-5EF4-4757-9DD8-4ADB178623E0}"/>
              </a:ext>
            </a:extLst>
          </p:cNvPr>
          <p:cNvSpPr/>
          <p:nvPr/>
        </p:nvSpPr>
        <p:spPr>
          <a:xfrm>
            <a:off x="6123010" y="3462502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F2D1BB5-FDF1-43BB-A0EA-C689E60A5553}"/>
              </a:ext>
            </a:extLst>
          </p:cNvPr>
          <p:cNvSpPr/>
          <p:nvPr/>
        </p:nvSpPr>
        <p:spPr>
          <a:xfrm>
            <a:off x="6123010" y="3803940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41A9C77-4D6E-4CFC-AB54-43AA8020E63F}"/>
              </a:ext>
            </a:extLst>
          </p:cNvPr>
          <p:cNvGrpSpPr/>
          <p:nvPr/>
        </p:nvGrpSpPr>
        <p:grpSpPr>
          <a:xfrm>
            <a:off x="3774952" y="2895947"/>
            <a:ext cx="90476" cy="355444"/>
            <a:chOff x="4525992" y="4557612"/>
            <a:chExt cx="120770" cy="47445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C0597DC-B0D2-497E-9CCA-A27B8BAE5342}"/>
                </a:ext>
              </a:extLst>
            </p:cNvPr>
            <p:cNvSpPr/>
            <p:nvPr/>
          </p:nvSpPr>
          <p:spPr>
            <a:xfrm>
              <a:off x="4525992" y="4557612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3A81D50-80C7-4E1A-B2A1-5D0FC291870E}"/>
                </a:ext>
              </a:extLst>
            </p:cNvPr>
            <p:cNvSpPr/>
            <p:nvPr/>
          </p:nvSpPr>
          <p:spPr>
            <a:xfrm>
              <a:off x="4525992" y="473158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3B0625D-CF67-4B29-BA8F-179BEFC5B616}"/>
                </a:ext>
              </a:extLst>
            </p:cNvPr>
            <p:cNvSpPr/>
            <p:nvPr/>
          </p:nvSpPr>
          <p:spPr>
            <a:xfrm>
              <a:off x="4525992" y="491130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74D5AE3-7E7F-41F1-8F33-17CBF2E93C8B}"/>
              </a:ext>
            </a:extLst>
          </p:cNvPr>
          <p:cNvGrpSpPr/>
          <p:nvPr/>
        </p:nvGrpSpPr>
        <p:grpSpPr>
          <a:xfrm>
            <a:off x="6173630" y="2893793"/>
            <a:ext cx="90476" cy="355444"/>
            <a:chOff x="4525992" y="4557612"/>
            <a:chExt cx="120770" cy="47445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83C3FA6-1691-4775-B1CB-C5736E3A3EF7}"/>
                </a:ext>
              </a:extLst>
            </p:cNvPr>
            <p:cNvSpPr/>
            <p:nvPr/>
          </p:nvSpPr>
          <p:spPr>
            <a:xfrm>
              <a:off x="4525992" y="4557612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4AF9C28-5493-4FE6-AFC3-5728DBC089FB}"/>
                </a:ext>
              </a:extLst>
            </p:cNvPr>
            <p:cNvSpPr/>
            <p:nvPr/>
          </p:nvSpPr>
          <p:spPr>
            <a:xfrm>
              <a:off x="4525992" y="473158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5ADEC67-3AC9-4E13-B03E-E1BA1E3044BC}"/>
                </a:ext>
              </a:extLst>
            </p:cNvPr>
            <p:cNvSpPr/>
            <p:nvPr/>
          </p:nvSpPr>
          <p:spPr>
            <a:xfrm>
              <a:off x="4525992" y="491130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4FD6F93-1D55-4DAF-8147-D5CACF3DDD00}"/>
                  </a:ext>
                </a:extLst>
              </p:cNvPr>
              <p:cNvSpPr txBox="1"/>
              <p:nvPr/>
            </p:nvSpPr>
            <p:spPr>
              <a:xfrm>
                <a:off x="1816759" y="1501482"/>
                <a:ext cx="20505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4FD6F93-1D55-4DAF-8147-D5CACF3DD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759" y="1501482"/>
                <a:ext cx="205056" cy="207429"/>
              </a:xfrm>
              <a:prstGeom prst="rect">
                <a:avLst/>
              </a:prstGeom>
              <a:blipFill>
                <a:blip r:embed="rId3"/>
                <a:stretch>
                  <a:fillRect l="-5882" r="-588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CF0F860-FF77-4770-9BEB-7A99D633B856}"/>
                  </a:ext>
                </a:extLst>
              </p:cNvPr>
              <p:cNvSpPr txBox="1"/>
              <p:nvPr/>
            </p:nvSpPr>
            <p:spPr>
              <a:xfrm>
                <a:off x="1804932" y="1809529"/>
                <a:ext cx="20909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CF0F860-FF77-4770-9BEB-7A99D633B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932" y="1809529"/>
                <a:ext cx="209096" cy="207429"/>
              </a:xfrm>
              <a:prstGeom prst="rect">
                <a:avLst/>
              </a:prstGeom>
              <a:blipFill>
                <a:blip r:embed="rId4"/>
                <a:stretch>
                  <a:fillRect l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FD3A939-4278-4ABD-B18A-0CE7C552391D}"/>
                  </a:ext>
                </a:extLst>
              </p:cNvPr>
              <p:cNvSpPr txBox="1"/>
              <p:nvPr/>
            </p:nvSpPr>
            <p:spPr>
              <a:xfrm>
                <a:off x="1811333" y="2173582"/>
                <a:ext cx="20909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FD3A939-4278-4ABD-B18A-0CE7C5523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333" y="2173582"/>
                <a:ext cx="209096" cy="207429"/>
              </a:xfrm>
              <a:prstGeom prst="rect">
                <a:avLst/>
              </a:prstGeom>
              <a:blipFill>
                <a:blip r:embed="rId5"/>
                <a:stretch>
                  <a:fillRect l="-5882" r="-588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3D14410-E419-4288-B842-B688C488A8C8}"/>
                  </a:ext>
                </a:extLst>
              </p:cNvPr>
              <p:cNvSpPr txBox="1"/>
              <p:nvPr/>
            </p:nvSpPr>
            <p:spPr>
              <a:xfrm>
                <a:off x="1811010" y="2525074"/>
                <a:ext cx="20909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3D14410-E419-4288-B842-B688C488A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010" y="2525074"/>
                <a:ext cx="209096" cy="207429"/>
              </a:xfrm>
              <a:prstGeom prst="rect">
                <a:avLst/>
              </a:prstGeom>
              <a:blipFill>
                <a:blip r:embed="rId6"/>
                <a:stretch>
                  <a:fillRect l="-5882" r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4F1429A-1FE6-47EF-B9A1-0EF79021057F}"/>
                  </a:ext>
                </a:extLst>
              </p:cNvPr>
              <p:cNvSpPr txBox="1"/>
              <p:nvPr/>
            </p:nvSpPr>
            <p:spPr>
              <a:xfrm>
                <a:off x="1761573" y="3435937"/>
                <a:ext cx="39799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4F1429A-1FE6-47EF-B9A1-0EF790210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73" y="3435937"/>
                <a:ext cx="397994" cy="207429"/>
              </a:xfrm>
              <a:prstGeom prst="rect">
                <a:avLst/>
              </a:prstGeom>
              <a:blipFill>
                <a:blip r:embed="rId7"/>
                <a:stretch>
                  <a:fillRect l="-312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D7FB78E-0C1C-4D7C-8D52-7F1A8F21E264}"/>
                  </a:ext>
                </a:extLst>
              </p:cNvPr>
              <p:cNvSpPr txBox="1"/>
              <p:nvPr/>
            </p:nvSpPr>
            <p:spPr>
              <a:xfrm>
                <a:off x="1804933" y="3777374"/>
                <a:ext cx="23288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D7FB78E-0C1C-4D7C-8D52-7F1A8F21E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933" y="3777374"/>
                <a:ext cx="232884" cy="207429"/>
              </a:xfrm>
              <a:prstGeom prst="rect">
                <a:avLst/>
              </a:prstGeom>
              <a:blipFill>
                <a:blip r:embed="rId8"/>
                <a:stretch>
                  <a:fillRect l="-5263" r="-526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689193D-D3EC-478D-8EF5-DB31B4859314}"/>
                  </a:ext>
                </a:extLst>
              </p:cNvPr>
              <p:cNvSpPr txBox="1"/>
              <p:nvPr/>
            </p:nvSpPr>
            <p:spPr>
              <a:xfrm>
                <a:off x="6438289" y="1501482"/>
                <a:ext cx="206275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689193D-D3EC-478D-8EF5-DB31B4859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289" y="1501482"/>
                <a:ext cx="206275" cy="207429"/>
              </a:xfrm>
              <a:prstGeom prst="rect">
                <a:avLst/>
              </a:prstGeom>
              <a:blipFill>
                <a:blip r:embed="rId9"/>
                <a:stretch>
                  <a:fillRect l="-17647" r="-588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1C0EEE0-1083-4EDD-99C4-C664F191170A}"/>
                  </a:ext>
                </a:extLst>
              </p:cNvPr>
              <p:cNvSpPr txBox="1"/>
              <p:nvPr/>
            </p:nvSpPr>
            <p:spPr>
              <a:xfrm>
                <a:off x="6426461" y="1841129"/>
                <a:ext cx="21031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1C0EEE0-1083-4EDD-99C4-C664F1911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461" y="1841129"/>
                <a:ext cx="210314" cy="207429"/>
              </a:xfrm>
              <a:prstGeom prst="rect">
                <a:avLst/>
              </a:prstGeom>
              <a:blipFill>
                <a:blip r:embed="rId10"/>
                <a:stretch>
                  <a:fillRect l="-1111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C5EB571-E03E-432F-BD17-5F786A04BCEA}"/>
                  </a:ext>
                </a:extLst>
              </p:cNvPr>
              <p:cNvSpPr txBox="1"/>
              <p:nvPr/>
            </p:nvSpPr>
            <p:spPr>
              <a:xfrm>
                <a:off x="6432863" y="2173582"/>
                <a:ext cx="21031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C5EB571-E03E-432F-BD17-5F786A04B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863" y="2173582"/>
                <a:ext cx="210314" cy="207429"/>
              </a:xfrm>
              <a:prstGeom prst="rect">
                <a:avLst/>
              </a:prstGeom>
              <a:blipFill>
                <a:blip r:embed="rId11"/>
                <a:stretch>
                  <a:fillRect l="-17647" r="-588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99C732ED-6938-4922-901B-86A1AA875355}"/>
              </a:ext>
            </a:extLst>
          </p:cNvPr>
          <p:cNvSpPr txBox="1"/>
          <p:nvPr/>
        </p:nvSpPr>
        <p:spPr>
          <a:xfrm>
            <a:off x="6432542" y="2525074"/>
            <a:ext cx="65" cy="207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134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B24E265-6CEC-4EC9-A8D8-DC7428B16DEC}"/>
                  </a:ext>
                </a:extLst>
              </p:cNvPr>
              <p:cNvSpPr txBox="1"/>
              <p:nvPr/>
            </p:nvSpPr>
            <p:spPr>
              <a:xfrm>
                <a:off x="6383100" y="3435937"/>
                <a:ext cx="399212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B24E265-6CEC-4EC9-A8D8-DC7428B16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100" y="3435937"/>
                <a:ext cx="399212" cy="207429"/>
              </a:xfrm>
              <a:prstGeom prst="rect">
                <a:avLst/>
              </a:prstGeom>
              <a:blipFill>
                <a:blip r:embed="rId12"/>
                <a:stretch>
                  <a:fillRect l="-9375" r="-3125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15E282F-E3E7-4465-ADEE-EC743D35BF11}"/>
                  </a:ext>
                </a:extLst>
              </p:cNvPr>
              <p:cNvSpPr txBox="1"/>
              <p:nvPr/>
            </p:nvSpPr>
            <p:spPr>
              <a:xfrm>
                <a:off x="6426461" y="3777374"/>
                <a:ext cx="234103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15E282F-E3E7-4465-ADEE-EC743D35B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461" y="3777374"/>
                <a:ext cx="234103" cy="207429"/>
              </a:xfrm>
              <a:prstGeom prst="rect">
                <a:avLst/>
              </a:prstGeom>
              <a:blipFill>
                <a:blip r:embed="rId13"/>
                <a:stretch>
                  <a:fillRect l="-10526" r="-526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161BE94-24B8-4E35-8C02-AE17B27D3A43}"/>
                  </a:ext>
                </a:extLst>
              </p:cNvPr>
              <p:cNvSpPr txBox="1"/>
              <p:nvPr/>
            </p:nvSpPr>
            <p:spPr>
              <a:xfrm>
                <a:off x="6420273" y="2506036"/>
                <a:ext cx="202941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161BE94-24B8-4E35-8C02-AE17B27D3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273" y="2506036"/>
                <a:ext cx="202941" cy="207429"/>
              </a:xfrm>
              <a:prstGeom prst="rect">
                <a:avLst/>
              </a:prstGeom>
              <a:blipFill>
                <a:blip r:embed="rId14"/>
                <a:stretch>
                  <a:fillRect l="-1764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Title 122"/>
          <p:cNvSpPr>
            <a:spLocks noGrp="1"/>
          </p:cNvSpPr>
          <p:nvPr>
            <p:ph type="title"/>
          </p:nvPr>
        </p:nvSpPr>
        <p:spPr>
          <a:xfrm>
            <a:off x="496284" y="243617"/>
            <a:ext cx="8220364" cy="856288"/>
          </a:xfrm>
        </p:spPr>
        <p:txBody>
          <a:bodyPr/>
          <a:lstStyle/>
          <a:p>
            <a:r>
              <a:rPr lang="en-US" dirty="0"/>
              <a:t>Our Training Set is 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2A3D24A-5855-9D43-A806-11123EC6E54E}"/>
                  </a:ext>
                </a:extLst>
              </p:cNvPr>
              <p:cNvSpPr txBox="1"/>
              <p:nvPr/>
            </p:nvSpPr>
            <p:spPr>
              <a:xfrm>
                <a:off x="6764817" y="2103034"/>
                <a:ext cx="2267924" cy="1309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77" dirty="0"/>
                  <a:t>Start by limiting </a:t>
                </a:r>
                <a14:m>
                  <m:oMath xmlns:m="http://schemas.openxmlformats.org/officeDocument/2006/math">
                    <m:r>
                      <a:rPr lang="en-US" sz="1977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977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977" dirty="0"/>
                  <a:t>to a binary outcome:</a:t>
                </a:r>
              </a:p>
              <a:p>
                <a:pPr marL="285429" indent="-285429">
                  <a:buFont typeface="Arial" panose="020B0604020202020204" pitchFamily="34" charset="0"/>
                  <a:buChar char="•"/>
                </a:pPr>
                <a:r>
                  <a:rPr lang="en-US" sz="1977" dirty="0"/>
                  <a:t>False/True</a:t>
                </a:r>
              </a:p>
              <a:p>
                <a:pPr marL="285429" indent="-285429">
                  <a:buFont typeface="Arial" panose="020B0604020202020204" pitchFamily="34" charset="0"/>
                  <a:buChar char="•"/>
                </a:pPr>
                <a:r>
                  <a:rPr lang="en-US" sz="1977" dirty="0"/>
                  <a:t>0/1</a:t>
                </a: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2A3D24A-5855-9D43-A806-11123EC6E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17" y="2103034"/>
                <a:ext cx="2267924" cy="1309333"/>
              </a:xfrm>
              <a:prstGeom prst="rect">
                <a:avLst/>
              </a:prstGeom>
              <a:blipFill>
                <a:blip r:embed="rId15"/>
                <a:stretch>
                  <a:fillRect l="-2793" t="-2885" r="-5028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DA537457-DD7E-AD49-9A7D-4C007ACE6FD0}"/>
                  </a:ext>
                </a:extLst>
              </p:cNvPr>
              <p:cNvSpPr txBox="1"/>
              <p:nvPr/>
            </p:nvSpPr>
            <p:spPr>
              <a:xfrm>
                <a:off x="1761573" y="4243042"/>
                <a:ext cx="39799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DA537457-DD7E-AD49-9A7D-4C007ACE6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73" y="4243042"/>
                <a:ext cx="397994" cy="207429"/>
              </a:xfrm>
              <a:prstGeom prst="rect">
                <a:avLst/>
              </a:prstGeom>
              <a:blipFill>
                <a:blip r:embed="rId16"/>
                <a:stretch>
                  <a:fillRect l="-312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extBox 119">
            <a:extLst>
              <a:ext uri="{FF2B5EF4-FFF2-40B4-BE49-F238E27FC236}">
                <a16:creationId xmlns:a16="http://schemas.microsoft.com/office/drawing/2014/main" id="{59ED7F39-4000-3F41-87B6-681F65533F9D}"/>
              </a:ext>
            </a:extLst>
          </p:cNvPr>
          <p:cNvSpPr txBox="1"/>
          <p:nvPr/>
        </p:nvSpPr>
        <p:spPr>
          <a:xfrm>
            <a:off x="6072998" y="4202011"/>
            <a:ext cx="301686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77" dirty="0"/>
              <a:t>?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49E0EE3-5ED8-184E-A72A-C6D5F5877D98}"/>
              </a:ext>
            </a:extLst>
          </p:cNvPr>
          <p:cNvSpPr txBox="1"/>
          <p:nvPr/>
        </p:nvSpPr>
        <p:spPr>
          <a:xfrm>
            <a:off x="89190" y="4202011"/>
            <a:ext cx="1191095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77" dirty="0"/>
              <a:t>New Data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53EC4DD-E0EE-7843-9252-0CDD7EF52EC8}"/>
              </a:ext>
            </a:extLst>
          </p:cNvPr>
          <p:cNvCxnSpPr/>
          <p:nvPr/>
        </p:nvCxnSpPr>
        <p:spPr>
          <a:xfrm>
            <a:off x="1282238" y="4359359"/>
            <a:ext cx="3495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8C1A68F0-A034-114E-9482-46D157316A4A}"/>
              </a:ext>
            </a:extLst>
          </p:cNvPr>
          <p:cNvCxnSpPr>
            <a:cxnSpLocks/>
          </p:cNvCxnSpPr>
          <p:nvPr/>
        </p:nvCxnSpPr>
        <p:spPr>
          <a:xfrm flipH="1">
            <a:off x="6413892" y="4369224"/>
            <a:ext cx="3509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B43AD53A-0047-3F4F-93BB-90320CCD6A61}"/>
              </a:ext>
            </a:extLst>
          </p:cNvPr>
          <p:cNvSpPr txBox="1"/>
          <p:nvPr/>
        </p:nvSpPr>
        <p:spPr>
          <a:xfrm>
            <a:off x="6907974" y="4140315"/>
            <a:ext cx="2230896" cy="70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7" dirty="0"/>
              <a:t>Want to learn how to </a:t>
            </a:r>
            <a:r>
              <a:rPr lang="en-US" sz="1977" i="1" dirty="0"/>
              <a:t>predict</a:t>
            </a:r>
            <a:r>
              <a:rPr lang="en-US" sz="1977" dirty="0"/>
              <a:t> outcome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2D8AB49-4543-5C48-84F2-3915DDB53353}"/>
              </a:ext>
            </a:extLst>
          </p:cNvPr>
          <p:cNvSpPr txBox="1"/>
          <p:nvPr/>
        </p:nvSpPr>
        <p:spPr>
          <a:xfrm>
            <a:off x="2125763" y="1429906"/>
            <a:ext cx="267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“That movie was terrible!”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FFC73DAD-D590-214F-A6B4-FC06139D68DE}"/>
              </a:ext>
            </a:extLst>
          </p:cNvPr>
          <p:cNvSpPr txBox="1"/>
          <p:nvPr/>
        </p:nvSpPr>
        <p:spPr>
          <a:xfrm>
            <a:off x="2155631" y="1760135"/>
            <a:ext cx="28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“This is the best jacket…”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B5F2A67-8DF9-484D-8191-8FD04D42A8C1}"/>
              </a:ext>
            </a:extLst>
          </p:cNvPr>
          <p:cNvSpPr txBox="1"/>
          <p:nvPr/>
        </p:nvSpPr>
        <p:spPr>
          <a:xfrm>
            <a:off x="2218933" y="2129240"/>
            <a:ext cx="28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“Most awful thing ever…”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7BB7466-60D8-334E-ADB3-7F24BC70AF81}"/>
              </a:ext>
            </a:extLst>
          </p:cNvPr>
          <p:cNvSpPr txBox="1"/>
          <p:nvPr/>
        </p:nvSpPr>
        <p:spPr>
          <a:xfrm>
            <a:off x="2195026" y="2482455"/>
            <a:ext cx="28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“One of the most amazing…”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419A6B3-05E4-594B-8C80-7526B141850E}"/>
              </a:ext>
            </a:extLst>
          </p:cNvPr>
          <p:cNvSpPr txBox="1"/>
          <p:nvPr/>
        </p:nvSpPr>
        <p:spPr>
          <a:xfrm>
            <a:off x="2247406" y="3399478"/>
            <a:ext cx="28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“Will never buy again…”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348054AE-41E6-B842-AE2D-5E5AC02E70E1}"/>
              </a:ext>
            </a:extLst>
          </p:cNvPr>
          <p:cNvSpPr txBox="1"/>
          <p:nvPr/>
        </p:nvSpPr>
        <p:spPr>
          <a:xfrm>
            <a:off x="2247406" y="3732231"/>
            <a:ext cx="28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“I’m rejuvenated…”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591DA60-5D0C-3148-85F5-43E310525263}"/>
              </a:ext>
            </a:extLst>
          </p:cNvPr>
          <p:cNvSpPr txBox="1"/>
          <p:nvPr/>
        </p:nvSpPr>
        <p:spPr>
          <a:xfrm>
            <a:off x="2278304" y="4152297"/>
            <a:ext cx="28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“This class is great!”</a:t>
            </a:r>
          </a:p>
        </p:txBody>
      </p:sp>
    </p:spTree>
    <p:extLst>
      <p:ext uri="{BB962C8B-B14F-4D97-AF65-F5344CB8AC3E}">
        <p14:creationId xmlns:p14="http://schemas.microsoft.com/office/powerpoint/2010/main" val="3576051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95B1F-FF3B-0343-BF72-5E560AFB1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work on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C32A1-FAC9-DF4D-9BCD-37F50B6AA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question: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tx1"/>
                </a:solidFill>
              </a:rPr>
              <a:t>“Can we convert our text to a 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vector or sequence of numbers?”</a:t>
            </a:r>
          </a:p>
          <a:p>
            <a:r>
              <a:rPr lang="en-US" dirty="0"/>
              <a:t>If yes, we can start using our previous methodology!</a:t>
            </a:r>
          </a:p>
        </p:txBody>
      </p:sp>
    </p:spTree>
    <p:extLst>
      <p:ext uri="{BB962C8B-B14F-4D97-AF65-F5344CB8AC3E}">
        <p14:creationId xmlns:p14="http://schemas.microsoft.com/office/powerpoint/2010/main" val="88712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5FCA0-7397-D74D-9459-2C326CD8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approach: Counting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213BE-9A5B-3140-9910-E4D196759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2"/>
            <a:ext cx="4076299" cy="339447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Let’s define a dictionary of vocabulary words</a:t>
            </a:r>
          </a:p>
          <a:p>
            <a:pPr lvl="1"/>
            <a:r>
              <a:rPr lang="en-US" dirty="0"/>
              <a:t>Each word is assigned an index</a:t>
            </a:r>
          </a:p>
          <a:p>
            <a:r>
              <a:rPr lang="en-US" dirty="0"/>
              <a:t>Count the number of times that each word appears in each text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9400F-6B17-A94A-B5D3-5A5DEBFC9E88}"/>
              </a:ext>
            </a:extLst>
          </p:cNvPr>
          <p:cNvSpPr txBox="1"/>
          <p:nvPr/>
        </p:nvSpPr>
        <p:spPr>
          <a:xfrm>
            <a:off x="4533499" y="1200152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“That was a good, really good, game last night”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1AB02-265C-FD41-8D12-3E5A147DCC67}"/>
              </a:ext>
            </a:extLst>
          </p:cNvPr>
          <p:cNvSpPr txBox="1"/>
          <p:nvPr/>
        </p:nvSpPr>
        <p:spPr>
          <a:xfrm>
            <a:off x="6227545" y="2380467"/>
            <a:ext cx="93698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good:2,</a:t>
            </a:r>
            <a:br>
              <a:rPr lang="en-US" dirty="0"/>
            </a:br>
            <a:r>
              <a:rPr lang="en-US" dirty="0"/>
              <a:t>that:1,</a:t>
            </a:r>
            <a:br>
              <a:rPr lang="en-US" dirty="0"/>
            </a:br>
            <a:r>
              <a:rPr lang="en-US" dirty="0"/>
              <a:t>was:1,</a:t>
            </a:r>
            <a:br>
              <a:rPr lang="en-US" dirty="0"/>
            </a:br>
            <a:r>
              <a:rPr lang="en-US" dirty="0"/>
              <a:t>a:1,</a:t>
            </a:r>
            <a:br>
              <a:rPr lang="en-US" dirty="0"/>
            </a:br>
            <a:r>
              <a:rPr lang="en-US" dirty="0"/>
              <a:t>really:1,</a:t>
            </a:r>
            <a:br>
              <a:rPr lang="en-US" dirty="0"/>
            </a:br>
            <a:r>
              <a:rPr lang="en-US" dirty="0"/>
              <a:t>game:1,</a:t>
            </a:r>
          </a:p>
          <a:p>
            <a:r>
              <a:rPr lang="en-US" dirty="0"/>
              <a:t>last:1,</a:t>
            </a:r>
            <a:br>
              <a:rPr lang="en-US" dirty="0"/>
            </a:br>
            <a:r>
              <a:rPr lang="en-US" dirty="0"/>
              <a:t>night:1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A22967-FA6D-A74F-B0D0-FC5CEF296468}"/>
              </a:ext>
            </a:extLst>
          </p:cNvPr>
          <p:cNvCxnSpPr>
            <a:cxnSpLocks/>
          </p:cNvCxnSpPr>
          <p:nvPr/>
        </p:nvCxnSpPr>
        <p:spPr>
          <a:xfrm flipH="1">
            <a:off x="6689558" y="1623936"/>
            <a:ext cx="6481" cy="6476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3EA464-A428-3D44-86A3-91859D0B82F1}"/>
              </a:ext>
            </a:extLst>
          </p:cNvPr>
          <p:cNvSpPr txBox="1"/>
          <p:nvPr/>
        </p:nvSpPr>
        <p:spPr>
          <a:xfrm>
            <a:off x="6959065" y="1706407"/>
            <a:ext cx="1621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Counting word </a:t>
            </a:r>
            <a:br>
              <a:rPr lang="en-US" dirty="0"/>
            </a:br>
            <a:r>
              <a:rPr lang="en-US" dirty="0"/>
              <a:t>occurrences</a:t>
            </a:r>
          </a:p>
        </p:txBody>
      </p:sp>
    </p:spTree>
    <p:extLst>
      <p:ext uri="{BB962C8B-B14F-4D97-AF65-F5344CB8AC3E}">
        <p14:creationId xmlns:p14="http://schemas.microsoft.com/office/powerpoint/2010/main" val="1751804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1655B-9325-CF4D-BA00-4291963D0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Counting the number of occurrences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DDB9817-EF54-D547-BCAA-2A7AB6D16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387" y="982092"/>
            <a:ext cx="4882115" cy="31952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D01583-F2A0-A043-AE80-CEEAA54DB770}"/>
              </a:ext>
            </a:extLst>
          </p:cNvPr>
          <p:cNvSpPr txBox="1"/>
          <p:nvPr/>
        </p:nvSpPr>
        <p:spPr>
          <a:xfrm>
            <a:off x="401214" y="4177363"/>
            <a:ext cx="8592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section of text is now a vector, where the </a:t>
            </a:r>
            <a:r>
              <a:rPr lang="en-US" dirty="0" err="1"/>
              <a:t>m</a:t>
            </a:r>
            <a:r>
              <a:rPr lang="en-US" baseline="30000" dirty="0" err="1"/>
              <a:t>th</a:t>
            </a:r>
            <a:r>
              <a:rPr lang="en-US" dirty="0"/>
              <a:t> entry is the number of times the </a:t>
            </a:r>
            <a:r>
              <a:rPr lang="en-US" dirty="0" err="1"/>
              <a:t>m</a:t>
            </a:r>
            <a:r>
              <a:rPr lang="en-US" baseline="30000" dirty="0" err="1"/>
              <a:t>th</a:t>
            </a:r>
            <a:r>
              <a:rPr lang="en-US" dirty="0"/>
              <a:t> dictionary word occurred in that example.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DC41C7-0D2D-0B4F-8341-A852216BDC99}"/>
              </a:ext>
            </a:extLst>
          </p:cNvPr>
          <p:cNvSpPr txBox="1"/>
          <p:nvPr/>
        </p:nvSpPr>
        <p:spPr>
          <a:xfrm>
            <a:off x="7171390" y="2964581"/>
            <a:ext cx="1482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format is:</a:t>
            </a:r>
            <a:br>
              <a:rPr lang="en-US" dirty="0"/>
            </a:br>
            <a:r>
              <a:rPr lang="en-US" dirty="0" err="1"/>
              <a:t>index:count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00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C55DEA-BE27-EE42-8E5B-314E55DFC52E}"/>
              </a:ext>
            </a:extLst>
          </p:cNvPr>
          <p:cNvSpPr/>
          <p:nvPr/>
        </p:nvSpPr>
        <p:spPr>
          <a:xfrm>
            <a:off x="2068622" y="1460978"/>
            <a:ext cx="5399414" cy="2326259"/>
          </a:xfrm>
          <a:prstGeom prst="rect">
            <a:avLst/>
          </a:prstGeom>
          <a:solidFill>
            <a:srgbClr val="3F80CD">
              <a:alpha val="10980"/>
            </a:srgb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7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3C3BCE-1BF8-0E48-B331-76871CD84CA1}"/>
              </a:ext>
            </a:extLst>
          </p:cNvPr>
          <p:cNvSpPr/>
          <p:nvPr/>
        </p:nvSpPr>
        <p:spPr>
          <a:xfrm>
            <a:off x="1896542" y="762322"/>
            <a:ext cx="1361074" cy="1333688"/>
          </a:xfrm>
          <a:prstGeom prst="rect">
            <a:avLst/>
          </a:prstGeom>
          <a:solidFill>
            <a:srgbClr val="FF5C00">
              <a:alpha val="7843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7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7844C2D2-1B95-4348-BC49-DF9C8FCB1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89" y="61346"/>
            <a:ext cx="8044034" cy="682054"/>
          </a:xfrm>
        </p:spPr>
        <p:txBody>
          <a:bodyPr>
            <a:normAutofit fontScale="90000"/>
          </a:bodyPr>
          <a:lstStyle/>
          <a:p>
            <a:r>
              <a:rPr lang="en-US" dirty="0"/>
              <a:t>Revisiting Logistic Regression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101166A-2F61-3946-AEEF-3D44876F3112}"/>
              </a:ext>
            </a:extLst>
          </p:cNvPr>
          <p:cNvGrpSpPr/>
          <p:nvPr/>
        </p:nvGrpSpPr>
        <p:grpSpPr>
          <a:xfrm>
            <a:off x="1982604" y="936597"/>
            <a:ext cx="5134355" cy="2826276"/>
            <a:chOff x="1979693" y="1800970"/>
            <a:chExt cx="5140125" cy="28294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A0CAAE1-CF63-9F43-8F80-9ED34503E558}"/>
                </a:ext>
              </a:extLst>
            </p:cNvPr>
            <p:cNvSpPr/>
            <p:nvPr/>
          </p:nvSpPr>
          <p:spPr>
            <a:xfrm>
              <a:off x="2683984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1E71257-8CF4-9D41-9E63-2B271F391723}"/>
                </a:ext>
              </a:extLst>
            </p:cNvPr>
            <p:cNvSpPr/>
            <p:nvPr/>
          </p:nvSpPr>
          <p:spPr>
            <a:xfrm>
              <a:off x="2970062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EE3D42C-E2DC-3240-A90A-81C62A0FEE47}"/>
                </a:ext>
              </a:extLst>
            </p:cNvPr>
            <p:cNvSpPr/>
            <p:nvPr/>
          </p:nvSpPr>
          <p:spPr>
            <a:xfrm>
              <a:off x="3256140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321B27C-DAFF-E141-9ECD-5C23791DFBE9}"/>
                </a:ext>
              </a:extLst>
            </p:cNvPr>
            <p:cNvSpPr/>
            <p:nvPr/>
          </p:nvSpPr>
          <p:spPr>
            <a:xfrm>
              <a:off x="3511732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6023A58-F922-BC46-8F85-3039E51767BA}"/>
                </a:ext>
              </a:extLst>
            </p:cNvPr>
            <p:cNvSpPr/>
            <p:nvPr/>
          </p:nvSpPr>
          <p:spPr>
            <a:xfrm>
              <a:off x="3788678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DBE6A8-AD5D-F645-BBF2-7AB85D7C0270}"/>
                </a:ext>
              </a:extLst>
            </p:cNvPr>
            <p:cNvSpPr/>
            <p:nvPr/>
          </p:nvSpPr>
          <p:spPr>
            <a:xfrm>
              <a:off x="4056504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9D1C66-9148-D648-BED4-B4B8147F8CB7}"/>
                </a:ext>
              </a:extLst>
            </p:cNvPr>
            <p:cNvSpPr/>
            <p:nvPr/>
          </p:nvSpPr>
          <p:spPr>
            <a:xfrm>
              <a:off x="4309059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63A38B2-38E7-684A-A482-B6451495C9A5}"/>
                </a:ext>
              </a:extLst>
            </p:cNvPr>
            <p:cNvSpPr/>
            <p:nvPr/>
          </p:nvSpPr>
          <p:spPr>
            <a:xfrm>
              <a:off x="4561614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8D4ECE-5DBC-6841-8E80-6B1460559F06}"/>
                </a:ext>
              </a:extLst>
            </p:cNvPr>
            <p:cNvSpPr/>
            <p:nvPr/>
          </p:nvSpPr>
          <p:spPr>
            <a:xfrm>
              <a:off x="4805102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3EA6324-BB8A-E44B-BC41-A4351FB7196C}"/>
                </a:ext>
              </a:extLst>
            </p:cNvPr>
            <p:cNvSpPr/>
            <p:nvPr/>
          </p:nvSpPr>
          <p:spPr>
            <a:xfrm>
              <a:off x="5072928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FDE581B-B1F7-9C49-B2A6-C143AC1B05D6}"/>
                </a:ext>
              </a:extLst>
            </p:cNvPr>
            <p:cNvSpPr/>
            <p:nvPr/>
          </p:nvSpPr>
          <p:spPr>
            <a:xfrm>
              <a:off x="5336131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74299F-58DD-C84E-859B-0F10174E036F}"/>
                </a:ext>
              </a:extLst>
            </p:cNvPr>
            <p:cNvSpPr/>
            <p:nvPr/>
          </p:nvSpPr>
          <p:spPr>
            <a:xfrm>
              <a:off x="5606960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6F931D2-20B3-7A40-A810-E11D875410B0}"/>
                </a:ext>
              </a:extLst>
            </p:cNvPr>
            <p:cNvSpPr/>
            <p:nvPr/>
          </p:nvSpPr>
          <p:spPr>
            <a:xfrm>
              <a:off x="5859515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03F59-B741-7C4E-B45A-A8F2F6BE3109}"/>
                </a:ext>
              </a:extLst>
            </p:cNvPr>
            <p:cNvSpPr/>
            <p:nvPr/>
          </p:nvSpPr>
          <p:spPr>
            <a:xfrm>
              <a:off x="6112071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21CEA32-67D6-6542-9BEF-2F5DA5B0A644}"/>
                </a:ext>
              </a:extLst>
            </p:cNvPr>
            <p:cNvSpPr/>
            <p:nvPr/>
          </p:nvSpPr>
          <p:spPr>
            <a:xfrm>
              <a:off x="6364626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FD4681B-A7EA-B44E-8CA7-6E71F498AF98}"/>
                </a:ext>
              </a:extLst>
            </p:cNvPr>
            <p:cNvSpPr/>
            <p:nvPr/>
          </p:nvSpPr>
          <p:spPr>
            <a:xfrm>
              <a:off x="6617181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0A5BAE8-42A4-4D44-8BD7-F73A87329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7791" y="2461037"/>
              <a:ext cx="219371" cy="212481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5D608D1-6BEC-5D4A-B8E1-F09D8F09C7F1}"/>
                </a:ext>
              </a:extLst>
            </p:cNvPr>
            <p:cNvCxnSpPr>
              <a:cxnSpLocks/>
              <a:stCxn id="7" idx="0"/>
              <a:endCxn id="24" idx="2"/>
            </p:cNvCxnSpPr>
            <p:nvPr/>
          </p:nvCxnSpPr>
          <p:spPr>
            <a:xfrm flipH="1" flipV="1">
              <a:off x="2717477" y="2673518"/>
              <a:ext cx="69975" cy="15251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35D8FB0-56FB-6648-A55D-19A7107F708E}"/>
                </a:ext>
              </a:extLst>
            </p:cNvPr>
            <p:cNvCxnSpPr>
              <a:cxnSpLocks/>
              <a:stCxn id="8" idx="0"/>
              <a:endCxn id="24" idx="2"/>
            </p:cNvCxnSpPr>
            <p:nvPr/>
          </p:nvCxnSpPr>
          <p:spPr>
            <a:xfrm flipH="1" flipV="1">
              <a:off x="2717477" y="2673518"/>
              <a:ext cx="356053" cy="15251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20A2D41-61D7-4C42-96ED-998B846A0BAF}"/>
                </a:ext>
              </a:extLst>
            </p:cNvPr>
            <p:cNvCxnSpPr>
              <a:cxnSpLocks/>
              <a:stCxn id="9" idx="0"/>
              <a:endCxn id="24" idx="2"/>
            </p:cNvCxnSpPr>
            <p:nvPr/>
          </p:nvCxnSpPr>
          <p:spPr>
            <a:xfrm flipH="1" flipV="1">
              <a:off x="2717477" y="2673518"/>
              <a:ext cx="642131" cy="15251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9A4DDF8-2ABD-744A-A8B4-712B6DFC7F1E}"/>
                </a:ext>
              </a:extLst>
            </p:cNvPr>
            <p:cNvCxnSpPr>
              <a:cxnSpLocks/>
              <a:stCxn id="22" idx="1"/>
              <a:endCxn id="24" idx="2"/>
            </p:cNvCxnSpPr>
            <p:nvPr/>
          </p:nvCxnSpPr>
          <p:spPr>
            <a:xfrm flipH="1" flipV="1">
              <a:off x="2717477" y="2673518"/>
              <a:ext cx="3930010" cy="15545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57DBF63-7C3F-1E43-B24E-A775A2626D94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2800765" y="2605723"/>
              <a:ext cx="4098598" cy="162814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19EC18-EC7A-C245-9137-B148CE92B853}"/>
                </a:ext>
              </a:extLst>
            </p:cNvPr>
            <p:cNvCxnSpPr>
              <a:cxnSpLocks/>
              <a:stCxn id="15" idx="1"/>
              <a:endCxn id="24" idx="2"/>
            </p:cNvCxnSpPr>
            <p:nvPr/>
          </p:nvCxnSpPr>
          <p:spPr>
            <a:xfrm flipH="1" flipV="1">
              <a:off x="2717477" y="2673518"/>
              <a:ext cx="2117930" cy="15545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B2B6400-CCF9-F943-B340-B2B417AD5BD6}"/>
                    </a:ext>
                  </a:extLst>
                </p:cNvPr>
                <p:cNvSpPr txBox="1"/>
                <p:nvPr/>
              </p:nvSpPr>
              <p:spPr>
                <a:xfrm>
                  <a:off x="2447003" y="3402219"/>
                  <a:ext cx="203040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B2B6400-CCF9-F943-B340-B2B417AD5B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03" y="3402219"/>
                  <a:ext cx="203040" cy="207662"/>
                </a:xfrm>
                <a:prstGeom prst="rect">
                  <a:avLst/>
                </a:prstGeom>
                <a:blipFill>
                  <a:blip r:embed="rId4"/>
                  <a:stretch>
                    <a:fillRect l="-17647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70021DE-D9F3-7145-A9A2-9D3CC5B63966}"/>
                    </a:ext>
                  </a:extLst>
                </p:cNvPr>
                <p:cNvSpPr txBox="1"/>
                <p:nvPr/>
              </p:nvSpPr>
              <p:spPr>
                <a:xfrm>
                  <a:off x="5485047" y="3386502"/>
                  <a:ext cx="247076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70021DE-D9F3-7145-A9A2-9D3CC5B63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5047" y="3386502"/>
                  <a:ext cx="247076" cy="207662"/>
                </a:xfrm>
                <a:prstGeom prst="rect">
                  <a:avLst/>
                </a:prstGeom>
                <a:blipFill>
                  <a:blip r:embed="rId5"/>
                  <a:stretch>
                    <a:fillRect l="-21053" r="-5263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1CAAA5B-AFA3-7E45-A274-59B975B45002}"/>
                    </a:ext>
                  </a:extLst>
                </p:cNvPr>
                <p:cNvSpPr txBox="1"/>
                <p:nvPr/>
              </p:nvSpPr>
              <p:spPr>
                <a:xfrm>
                  <a:off x="2683984" y="4422758"/>
                  <a:ext cx="254265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1CAAA5B-AFA3-7E45-A274-59B975B450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3984" y="4422758"/>
                  <a:ext cx="254265" cy="207662"/>
                </a:xfrm>
                <a:prstGeom prst="rect">
                  <a:avLst/>
                </a:prstGeom>
                <a:blipFill>
                  <a:blip r:embed="rId6"/>
                  <a:stretch>
                    <a:fillRect l="-9524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57F0CA3-2D07-744E-98EB-1ACA38227D28}"/>
                    </a:ext>
                  </a:extLst>
                </p:cNvPr>
                <p:cNvSpPr txBox="1"/>
                <p:nvPr/>
              </p:nvSpPr>
              <p:spPr>
                <a:xfrm>
                  <a:off x="6825561" y="4399152"/>
                  <a:ext cx="294257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𝑖𝑀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57F0CA3-2D07-744E-98EB-1ACA38227D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561" y="4399152"/>
                  <a:ext cx="294257" cy="207662"/>
                </a:xfrm>
                <a:prstGeom prst="rect">
                  <a:avLst/>
                </a:prstGeom>
                <a:blipFill>
                  <a:blip r:embed="rId7"/>
                  <a:stretch>
                    <a:fillRect l="-4167" r="-416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EA92FFB-BB44-E542-8FCA-FECCEF1B78FB}"/>
                    </a:ext>
                  </a:extLst>
                </p:cNvPr>
                <p:cNvSpPr txBox="1"/>
                <p:nvPr/>
              </p:nvSpPr>
              <p:spPr>
                <a:xfrm>
                  <a:off x="2317597" y="2413060"/>
                  <a:ext cx="174153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EA92FFB-BB44-E542-8FCA-FECCEF1B7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7597" y="2413060"/>
                  <a:ext cx="174153" cy="207662"/>
                </a:xfrm>
                <a:prstGeom prst="rect">
                  <a:avLst/>
                </a:prstGeom>
                <a:blipFill>
                  <a:blip r:embed="rId8"/>
                  <a:stretch>
                    <a:fillRect l="-14286" r="-7143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186E704-C498-E54F-9184-6035FE78DD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17476" y="2095778"/>
              <a:ext cx="1" cy="3830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ABF4410-4142-9242-AB7B-3F4FDE065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1081" y="1892193"/>
              <a:ext cx="219371" cy="212481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25B43EB-5F3C-8941-9873-3AEFDAE17DCA}"/>
                </a:ext>
              </a:extLst>
            </p:cNvPr>
            <p:cNvSpPr/>
            <p:nvPr/>
          </p:nvSpPr>
          <p:spPr>
            <a:xfrm>
              <a:off x="6869058" y="4204512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64C8619D-042D-534D-9C93-A8592F778442}"/>
                    </a:ext>
                  </a:extLst>
                </p:cNvPr>
                <p:cNvSpPr/>
                <p:nvPr/>
              </p:nvSpPr>
              <p:spPr>
                <a:xfrm>
                  <a:off x="1979693" y="1800970"/>
                  <a:ext cx="622087" cy="3078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9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98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1398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98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39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398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98" dirty="0"/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64C8619D-042D-534D-9C93-A8592F7784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693" y="1800970"/>
                  <a:ext cx="622087" cy="307801"/>
                </a:xfrm>
                <a:prstGeom prst="rect">
                  <a:avLst/>
                </a:prstGeom>
                <a:blipFill>
                  <a:blip r:embed="rId9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4E8B2AB-0A1D-8147-84FC-798D909CF5B5}"/>
              </a:ext>
            </a:extLst>
          </p:cNvPr>
          <p:cNvSpPr txBox="1"/>
          <p:nvPr/>
        </p:nvSpPr>
        <p:spPr>
          <a:xfrm>
            <a:off x="4814168" y="1883159"/>
            <a:ext cx="1561646" cy="399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8" dirty="0"/>
              <a:t>Linear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44232-6853-8049-AE5B-7309AF1A0412}"/>
              </a:ext>
            </a:extLst>
          </p:cNvPr>
          <p:cNvSpPr txBox="1"/>
          <p:nvPr/>
        </p:nvSpPr>
        <p:spPr>
          <a:xfrm>
            <a:off x="319045" y="843151"/>
            <a:ext cx="1542515" cy="1005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7" dirty="0"/>
              <a:t>Convert to Probability</a:t>
            </a:r>
            <a:br>
              <a:rPr lang="en-US" sz="1977" dirty="0"/>
            </a:br>
            <a:endParaRPr lang="en-US" sz="1977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817AEA-5EAF-DB41-80EF-AC596146049E}"/>
              </a:ext>
            </a:extLst>
          </p:cNvPr>
          <p:cNvSpPr txBox="1"/>
          <p:nvPr/>
        </p:nvSpPr>
        <p:spPr>
          <a:xfrm>
            <a:off x="3515975" y="4461444"/>
            <a:ext cx="28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“This class is great!”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969942C-0026-794E-BF8E-4403999B388A}"/>
              </a:ext>
            </a:extLst>
          </p:cNvPr>
          <p:cNvCxnSpPr>
            <a:cxnSpLocks/>
          </p:cNvCxnSpPr>
          <p:nvPr/>
        </p:nvCxnSpPr>
        <p:spPr>
          <a:xfrm flipH="1" flipV="1">
            <a:off x="2846214" y="3531865"/>
            <a:ext cx="1648888" cy="7431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C082162-7F55-554A-8AF1-0C763EFBC0A2}"/>
              </a:ext>
            </a:extLst>
          </p:cNvPr>
          <p:cNvCxnSpPr>
            <a:cxnSpLocks/>
          </p:cNvCxnSpPr>
          <p:nvPr/>
        </p:nvCxnSpPr>
        <p:spPr>
          <a:xfrm flipH="1" flipV="1">
            <a:off x="3135151" y="3534761"/>
            <a:ext cx="1426630" cy="7489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124766A-83BA-E844-B15A-6DF3A00448B8}"/>
              </a:ext>
            </a:extLst>
          </p:cNvPr>
          <p:cNvCxnSpPr>
            <a:cxnSpLocks/>
            <a:endCxn id="9" idx="4"/>
          </p:cNvCxnSpPr>
          <p:nvPr/>
        </p:nvCxnSpPr>
        <p:spPr>
          <a:xfrm flipH="1" flipV="1">
            <a:off x="3360970" y="3531864"/>
            <a:ext cx="1162811" cy="743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2E75858-D8CE-D445-A53E-A461E38E92B2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4531613" y="3531864"/>
            <a:ext cx="376580" cy="7518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FA51817-2367-B54E-8831-BE07F3AD9FA7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4552569" y="3502544"/>
            <a:ext cx="2092588" cy="781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8137BB5-0D37-4F4B-8182-0D71E53C5A31}"/>
              </a:ext>
            </a:extLst>
          </p:cNvPr>
          <p:cNvCxnSpPr>
            <a:cxnSpLocks/>
            <a:endCxn id="38" idx="4"/>
          </p:cNvCxnSpPr>
          <p:nvPr/>
        </p:nvCxnSpPr>
        <p:spPr>
          <a:xfrm flipV="1">
            <a:off x="4502934" y="3537654"/>
            <a:ext cx="2466898" cy="775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0C30D66-4AA7-8F48-A5AA-5B4453FB24E7}"/>
              </a:ext>
            </a:extLst>
          </p:cNvPr>
          <p:cNvSpPr/>
          <p:nvPr/>
        </p:nvSpPr>
        <p:spPr>
          <a:xfrm>
            <a:off x="2449389" y="3198930"/>
            <a:ext cx="4895308" cy="1201668"/>
          </a:xfrm>
          <a:prstGeom prst="rect">
            <a:avLst/>
          </a:prstGeom>
          <a:solidFill>
            <a:schemeClr val="accent3">
              <a:alpha val="7843"/>
            </a:schemeClr>
          </a:solidFill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7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BADC9C-975F-D04D-AD66-68CD1F32C55B}"/>
              </a:ext>
            </a:extLst>
          </p:cNvPr>
          <p:cNvSpPr txBox="1"/>
          <p:nvPr/>
        </p:nvSpPr>
        <p:spPr>
          <a:xfrm>
            <a:off x="5493915" y="3952338"/>
            <a:ext cx="1753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Word Counting</a:t>
            </a:r>
          </a:p>
        </p:txBody>
      </p:sp>
    </p:spTree>
    <p:extLst>
      <p:ext uri="{BB962C8B-B14F-4D97-AF65-F5344CB8AC3E}">
        <p14:creationId xmlns:p14="http://schemas.microsoft.com/office/powerpoint/2010/main" val="2655837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63323-3803-9746-B8A5-4E93C893B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D79C7-1CAB-1D47-BFA3-AF07E42EA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This word counting strategy can work decently well in practice</a:t>
            </a:r>
          </a:p>
          <a:p>
            <a:r>
              <a:rPr lang="en-US" dirty="0"/>
              <a:t>Can easily put in our deep models instead</a:t>
            </a:r>
          </a:p>
          <a:p>
            <a:r>
              <a:rPr lang="en-US" dirty="0"/>
              <a:t>But we’re not really processing “natural” language</a:t>
            </a:r>
          </a:p>
          <a:p>
            <a:pPr lvl="1"/>
            <a:r>
              <a:rPr lang="en-US" dirty="0"/>
              <a:t>Don’t capture word relationships (e.g. “not bad”=“good”)</a:t>
            </a:r>
          </a:p>
          <a:p>
            <a:pPr lvl="1"/>
            <a:r>
              <a:rPr lang="en-US" dirty="0"/>
              <a:t>Don’t capture word similarity (“cat” and “dog” are both pets, “lawyer” and “attorney” are synonyms)</a:t>
            </a:r>
          </a:p>
          <a:p>
            <a:r>
              <a:rPr lang="en-US" dirty="0"/>
              <a:t>Can we capture these types of relationships?</a:t>
            </a:r>
          </a:p>
        </p:txBody>
      </p:sp>
    </p:spTree>
    <p:extLst>
      <p:ext uri="{BB962C8B-B14F-4D97-AF65-F5344CB8AC3E}">
        <p14:creationId xmlns:p14="http://schemas.microsoft.com/office/powerpoint/2010/main" val="3119662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1600200" y="1314450"/>
            <a:ext cx="6115050" cy="1314450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sz="3600" b="1" dirty="0">
                <a:ea typeface="宋体" charset="-122"/>
              </a:rPr>
              <a:t>Lecture 1</a:t>
            </a:r>
          </a:p>
        </p:txBody>
      </p:sp>
    </p:spTree>
    <p:extLst>
      <p:ext uri="{BB962C8B-B14F-4D97-AF65-F5344CB8AC3E}">
        <p14:creationId xmlns:p14="http://schemas.microsoft.com/office/powerpoint/2010/main" val="3599425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904BA-2B1C-8D4A-9D8E-8B8640CF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6791F-1ACA-C440-B5F4-B9EC9E29B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74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3872F1-289E-4B40-8DF0-C70FBC47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Similarities Based on Proximity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8B5259-9E07-4B68-88CF-C44C800DE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28688"/>
            <a:ext cx="5911850" cy="3624262"/>
          </a:xfrm>
          <a:prstGeom prst="rect">
            <a:avLst/>
          </a:prstGeom>
        </p:spPr>
      </p:pic>
      <p:sp>
        <p:nvSpPr>
          <p:cNvPr id="6" name="Diamond 5">
            <a:extLst>
              <a:ext uri="{FF2B5EF4-FFF2-40B4-BE49-F238E27FC236}">
                <a16:creationId xmlns:a16="http://schemas.microsoft.com/office/drawing/2014/main" id="{C0198229-14E1-4BFF-A085-473AF6A753F8}"/>
              </a:ext>
            </a:extLst>
          </p:cNvPr>
          <p:cNvSpPr/>
          <p:nvPr/>
        </p:nvSpPr>
        <p:spPr>
          <a:xfrm>
            <a:off x="1749552" y="1883664"/>
            <a:ext cx="54864" cy="67056"/>
          </a:xfrm>
          <a:prstGeom prst="diamond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2F785756-0DEE-4B54-9770-2C0EC267347B}"/>
              </a:ext>
            </a:extLst>
          </p:cNvPr>
          <p:cNvSpPr/>
          <p:nvPr/>
        </p:nvSpPr>
        <p:spPr>
          <a:xfrm>
            <a:off x="1847088" y="1850136"/>
            <a:ext cx="54864" cy="67056"/>
          </a:xfrm>
          <a:prstGeom prst="diamond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FF2D4829-597C-4ECC-A460-F02BF6D01A57}"/>
              </a:ext>
            </a:extLst>
          </p:cNvPr>
          <p:cNvSpPr/>
          <p:nvPr/>
        </p:nvSpPr>
        <p:spPr>
          <a:xfrm>
            <a:off x="2066545" y="2804160"/>
            <a:ext cx="45719" cy="60960"/>
          </a:xfrm>
          <a:prstGeom prst="triangle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EDD3E1-EE13-4F68-AFA6-31DDCAD29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455" y="2913123"/>
            <a:ext cx="67062" cy="8535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0F862AB-A1A1-458C-9D24-A9B269592CEA}"/>
              </a:ext>
            </a:extLst>
          </p:cNvPr>
          <p:cNvSpPr/>
          <p:nvPr/>
        </p:nvSpPr>
        <p:spPr>
          <a:xfrm>
            <a:off x="3291831" y="2274565"/>
            <a:ext cx="79248" cy="9220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330894-E86A-4F04-B577-5686648EC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484" y="2379722"/>
            <a:ext cx="103641" cy="1158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BC29E4-A303-4257-94FA-E491847FAB6E}"/>
              </a:ext>
            </a:extLst>
          </p:cNvPr>
          <p:cNvSpPr/>
          <p:nvPr/>
        </p:nvSpPr>
        <p:spPr>
          <a:xfrm>
            <a:off x="4590288" y="2042160"/>
            <a:ext cx="79248" cy="91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68AE12-EF90-4A51-9FE2-881D639F1A86}"/>
              </a:ext>
            </a:extLst>
          </p:cNvPr>
          <p:cNvSpPr/>
          <p:nvPr/>
        </p:nvSpPr>
        <p:spPr>
          <a:xfrm>
            <a:off x="4742688" y="2189221"/>
            <a:ext cx="79248" cy="8534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94F217-25EE-404E-80E1-79CC469FDD54}"/>
              </a:ext>
            </a:extLst>
          </p:cNvPr>
          <p:cNvSpPr txBox="1"/>
          <p:nvPr/>
        </p:nvSpPr>
        <p:spPr>
          <a:xfrm>
            <a:off x="5911850" y="1112629"/>
            <a:ext cx="32321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Points that are nearby spatially are likely to have similar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May think of each location is a point in a 2D space 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lat,long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Measure similarity between places by their distance in 2D space</a:t>
            </a:r>
          </a:p>
        </p:txBody>
      </p:sp>
    </p:spTree>
    <p:extLst>
      <p:ext uri="{BB962C8B-B14F-4D97-AF65-F5344CB8AC3E}">
        <p14:creationId xmlns:p14="http://schemas.microsoft.com/office/powerpoint/2010/main" val="3287914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1211C-B529-483B-88DF-E83EC483B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9256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sz="2700" b="1" dirty="0">
                <a:latin typeface="+mn-lt"/>
              </a:rPr>
              <a:t>Map Each Word in Vocabulary to a Point in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9892-51E6-4791-9C10-8A1468AB7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722" y="839622"/>
            <a:ext cx="8229600" cy="3394472"/>
          </a:xfrm>
        </p:spPr>
        <p:txBody>
          <a:bodyPr>
            <a:normAutofit/>
          </a:bodyPr>
          <a:lstStyle/>
          <a:p>
            <a:r>
              <a:rPr lang="en-US" sz="2400" dirty="0"/>
              <a:t> Each word in a vocabulary is mapped to a point in a 2D space</a:t>
            </a:r>
          </a:p>
          <a:p>
            <a:r>
              <a:rPr lang="en-US" sz="2400" dirty="0"/>
              <a:t>The closer words are in the mapping, the more related/synonymous they are</a:t>
            </a:r>
          </a:p>
          <a:p>
            <a:r>
              <a:rPr lang="en-US" sz="2400" dirty="0"/>
              <a:t> The algorithm will learn the 2D point at which to place each 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84183-CAF3-BA43-A4FF-83593DA2C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914" y="3341089"/>
            <a:ext cx="5650173" cy="140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94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07C9-ED62-284B-87CA-FC0E1FC2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Word Geography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664DBC-50FB-274F-9C21-A83759BF9F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Here we show the learned geography of many different vocabulary words.</a:t>
            </a:r>
          </a:p>
          <a:p>
            <a:br>
              <a:rPr lang="en-US" dirty="0"/>
            </a:br>
            <a:r>
              <a:rPr lang="en-US" dirty="0"/>
              <a:t>Too many words here to see! Let’s zoom in on a smaller section.</a:t>
            </a:r>
          </a:p>
        </p:txBody>
      </p:sp>
      <p:pic>
        <p:nvPicPr>
          <p:cNvPr id="5" name="Picture 2" descr="Image result for word embeddings">
            <a:extLst>
              <a:ext uri="{FF2B5EF4-FFF2-40B4-BE49-F238E27FC236}">
                <a16:creationId xmlns:a16="http://schemas.microsoft.com/office/drawing/2014/main" id="{E91ABECA-B73E-4342-B151-EA1D5D607F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399010"/>
            <a:ext cx="5111750" cy="400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05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07C9-ED62-284B-87CA-FC0E1FC2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Word Geography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664DBC-50FB-274F-9C21-A83759BF9F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If we zoom in on a small region of our word map, it’s all related words.</a:t>
            </a:r>
          </a:p>
          <a:p>
            <a:endParaRPr lang="en-US" dirty="0"/>
          </a:p>
          <a:p>
            <a:r>
              <a:rPr lang="en-US" dirty="0"/>
              <a:t>Note the similarity of all the words as a whole, but also of the individual neighbors.</a:t>
            </a:r>
          </a:p>
          <a:p>
            <a:endParaRPr lang="en-US" dirty="0"/>
          </a:p>
          <a:p>
            <a:r>
              <a:rPr lang="en-US" dirty="0"/>
              <a:t>“Lawyer” and “attorney” are nearly identical in space!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FCCF9A3-E571-D146-9272-BAAA99AFD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16237" y="204788"/>
            <a:ext cx="5029375" cy="438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25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55549-3B89-0B4B-B4E4-AA649092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Geographical Relationships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3BD39A-2F0B-B74A-85C6-BF2200133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relationship between words can be maintained, we can do mathematical operations on these word vectors.</a:t>
            </a:r>
          </a:p>
          <a:p>
            <a:endParaRPr lang="en-US" dirty="0"/>
          </a:p>
          <a:p>
            <a:r>
              <a:rPr lang="en-US" dirty="0"/>
              <a:t>Add the same vector distance between man and woman will convert uncle to aunt and king to queen.</a:t>
            </a:r>
          </a:p>
          <a:p>
            <a:endParaRPr lang="en-US" dirty="0"/>
          </a:p>
          <a:p>
            <a:r>
              <a:rPr lang="en-US" dirty="0"/>
              <a:t>Plural relationships are also maintained.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8F6B62-57C9-D842-89E8-982A1C04E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1308099"/>
            <a:ext cx="4869582" cy="197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93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25718-E58E-445C-973C-2EEF8FCCE9A5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8F00B-BF9A-1A44-BE4F-E66BCB27A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914" y="3341089"/>
            <a:ext cx="5650173" cy="140041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DC5256D-A9C2-2E42-B707-AE951C8A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Word to Vector (Word2Vec)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2395B80-796B-484E-AB78-9B7343C182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9062" y="995274"/>
                <a:ext cx="8229600" cy="227786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The key to neural language models involves mapping each word to a vector </a:t>
                </a:r>
              </a:p>
              <a:p>
                <a:r>
                  <a:rPr lang="en-US" dirty="0"/>
                  <a:t>Such word vectors are also called word “embeddings”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represent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 word in the vocabulary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2395B80-796B-484E-AB78-9B7343C182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062" y="995274"/>
                <a:ext cx="8229600" cy="2277860"/>
              </a:xfrm>
              <a:blipFill>
                <a:blip r:embed="rId3"/>
                <a:stretch>
                  <a:fillRect l="-1079" t="-3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391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C1BAC-4DC4-47BB-89C4-FDDF7FBAA874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0791D0-BB1F-804D-83A5-8AE14E7D1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29" y="3178828"/>
            <a:ext cx="6012836" cy="1075536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393AC28-382F-774D-A208-BED9AC639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Word to Vector (Word2Vec)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F2202B5-DE51-3D48-99BF-EE3B4BD45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3"/>
            <a:ext cx="8229600" cy="1600652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Can think Word2Vec as a dictionary</a:t>
            </a:r>
          </a:p>
          <a:p>
            <a:pPr lvl="1"/>
            <a:r>
              <a:rPr lang="en-US" sz="2401" dirty="0"/>
              <a:t>Look up each word in the dictionary</a:t>
            </a:r>
          </a:p>
          <a:p>
            <a:pPr lvl="1"/>
            <a:r>
              <a:rPr lang="en-US" sz="2401" dirty="0"/>
              <a:t>If the word is in the dictionary, then we can look up the “definition” or location for it </a:t>
            </a:r>
          </a:p>
        </p:txBody>
      </p:sp>
    </p:spTree>
    <p:extLst>
      <p:ext uri="{BB962C8B-B14F-4D97-AF65-F5344CB8AC3E}">
        <p14:creationId xmlns:p14="http://schemas.microsoft.com/office/powerpoint/2010/main" val="143288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E7348-3D5C-7544-AC50-2621866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-138150"/>
            <a:ext cx="8229600" cy="857250"/>
          </a:xfrm>
        </p:spPr>
        <p:txBody>
          <a:bodyPr>
            <a:noAutofit/>
          </a:bodyPr>
          <a:lstStyle/>
          <a:p>
            <a:r>
              <a:rPr lang="en-US" sz="3600" dirty="0"/>
              <a:t>Do we use 2-dimensional embeddings?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DB305-1976-B644-92AF-5217010A9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914" y="3341089"/>
            <a:ext cx="5650173" cy="140041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F63C40-4369-D448-8F5C-17589BF01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315" y="634604"/>
            <a:ext cx="4347369" cy="266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1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E7348-3D5C-7544-AC50-2621866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-138150"/>
            <a:ext cx="8229600" cy="857250"/>
          </a:xfrm>
        </p:spPr>
        <p:txBody>
          <a:bodyPr>
            <a:noAutofit/>
          </a:bodyPr>
          <a:lstStyle/>
          <a:p>
            <a:r>
              <a:rPr lang="en-US" sz="3600" dirty="0"/>
              <a:t>Do we use 2-dimensional embeddings?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DB305-1976-B644-92AF-5217010A9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4" y="3412867"/>
            <a:ext cx="4173793" cy="103449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F63C40-4369-D448-8F5C-17589BF01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70" y="719100"/>
            <a:ext cx="3794739" cy="2326366"/>
          </a:xfrm>
          <a:prstGeom prst="rect">
            <a:avLst/>
          </a:prstGeom>
        </p:spPr>
      </p:pic>
      <p:sp>
        <p:nvSpPr>
          <p:cNvPr id="6" name="Content Placeholder 25">
            <a:extLst>
              <a:ext uri="{FF2B5EF4-FFF2-40B4-BE49-F238E27FC236}">
                <a16:creationId xmlns:a16="http://schemas.microsoft.com/office/drawing/2014/main" id="{A0C9BD71-D1F2-994A-B3E6-2CB2B55F1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187" y="629881"/>
            <a:ext cx="4842386" cy="3943348"/>
          </a:xfrm>
        </p:spPr>
        <p:txBody>
          <a:bodyPr>
            <a:normAutofit fontScale="62500" lnSpcReduction="20000"/>
          </a:bodyPr>
          <a:lstStyle/>
          <a:p>
            <a:r>
              <a:rPr lang="en-US" sz="3200" dirty="0"/>
              <a:t>2-dimensional locations are useful to illustrate similarity</a:t>
            </a:r>
          </a:p>
          <a:p>
            <a:r>
              <a:rPr lang="en-US" sz="3200" i="1" dirty="0"/>
              <a:t>Computationally,</a:t>
            </a:r>
            <a:r>
              <a:rPr lang="en-US" sz="3200" dirty="0"/>
              <a:t> it turns out to be much easier to give each word a much longer address</a:t>
            </a:r>
          </a:p>
          <a:p>
            <a:pPr lvl="1"/>
            <a:r>
              <a:rPr lang="en-US" sz="2801" dirty="0"/>
              <a:t>Also representation is easier:</a:t>
            </a:r>
          </a:p>
          <a:p>
            <a:pPr lvl="2"/>
            <a:r>
              <a:rPr lang="en-US" sz="2402" dirty="0"/>
              <a:t>1 direction for plural</a:t>
            </a:r>
          </a:p>
          <a:p>
            <a:pPr lvl="2"/>
            <a:r>
              <a:rPr lang="en-US" sz="2402" dirty="0"/>
              <a:t>1 direction for past tense</a:t>
            </a:r>
          </a:p>
          <a:p>
            <a:pPr lvl="2"/>
            <a:r>
              <a:rPr lang="en-US" sz="2402" dirty="0"/>
              <a:t>1 direction for gender</a:t>
            </a:r>
          </a:p>
          <a:p>
            <a:pPr lvl="2"/>
            <a:r>
              <a:rPr lang="en-US" sz="2402" dirty="0" err="1"/>
              <a:t>etc</a:t>
            </a:r>
            <a:r>
              <a:rPr lang="en-US" sz="2402" dirty="0"/>
              <a:t>…</a:t>
            </a:r>
          </a:p>
          <a:p>
            <a:r>
              <a:rPr lang="en-US" sz="3200" dirty="0"/>
              <a:t>The location vector will have </a:t>
            </a:r>
            <a:r>
              <a:rPr lang="en-US" sz="3200" i="1" dirty="0"/>
              <a:t>M</a:t>
            </a:r>
            <a:r>
              <a:rPr lang="en-US" sz="3200" dirty="0"/>
              <a:t> different entries</a:t>
            </a:r>
            <a:endParaRPr lang="en-US" sz="2800" dirty="0"/>
          </a:p>
          <a:p>
            <a:r>
              <a:rPr lang="en-US" sz="3200" dirty="0"/>
              <a:t>This is just like specifying a longer address</a:t>
            </a:r>
            <a:r>
              <a:rPr lang="en-US" sz="3200" dirty="0">
                <a:sym typeface="Wingdings" pitchFamily="2" charset="2"/>
              </a:rPr>
              <a:t> (e.g. state, city, zip, street, house color, car color, </a:t>
            </a:r>
            <a:r>
              <a:rPr lang="en-US" sz="3200" dirty="0" err="1">
                <a:sym typeface="Wingdings" pitchFamily="2" charset="2"/>
              </a:rPr>
              <a:t>etc</a:t>
            </a:r>
            <a:r>
              <a:rPr lang="en-US" sz="3200" dirty="0">
                <a:sym typeface="Wingdings" pitchFamily="2" charset="2"/>
              </a:rPr>
              <a:t>…)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5876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A1051-C4BF-5842-BE60-56D7730F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happening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9FB77-BBD5-834C-8057-EC62849C1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are first going over the basics of “natural language processing”</a:t>
            </a:r>
          </a:p>
          <a:p>
            <a:r>
              <a:rPr lang="en-US" dirty="0"/>
              <a:t>Want to be able to automatically make sense of written language (whether “natural” or not!)</a:t>
            </a:r>
          </a:p>
          <a:p>
            <a:r>
              <a:rPr lang="en-US" dirty="0"/>
              <a:t>Later sessions will go through specific case studies</a:t>
            </a:r>
          </a:p>
          <a:p>
            <a:r>
              <a:rPr lang="en-US" dirty="0"/>
              <a:t>First, what can we do with natural language processing?</a:t>
            </a:r>
          </a:p>
        </p:txBody>
      </p:sp>
    </p:spTree>
    <p:extLst>
      <p:ext uri="{BB962C8B-B14F-4D97-AF65-F5344CB8AC3E}">
        <p14:creationId xmlns:p14="http://schemas.microsoft.com/office/powerpoint/2010/main" val="527754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25718-E58E-445C-973C-2EEF8FCCE9A5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583207B-B3F2-476D-B757-934DEBC1D478}"/>
                  </a:ext>
                </a:extLst>
              </p:cNvPr>
              <p:cNvSpPr txBox="1"/>
              <p:nvPr/>
            </p:nvSpPr>
            <p:spPr>
              <a:xfrm>
                <a:off x="4016523" y="4715789"/>
                <a:ext cx="3508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583207B-B3F2-476D-B757-934DEBC1D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6523" y="4715789"/>
                <a:ext cx="350802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le 23">
            <a:extLst>
              <a:ext uri="{FF2B5EF4-FFF2-40B4-BE49-F238E27FC236}">
                <a16:creationId xmlns:a16="http://schemas.microsoft.com/office/drawing/2014/main" id="{AD4F0A74-ACC9-E84D-A8E0-31246B54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0" dirty="0"/>
              <a:t>Word to Vector (Word2Vec)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Placeholder 25">
                <a:extLst>
                  <a:ext uri="{FF2B5EF4-FFF2-40B4-BE49-F238E27FC236}">
                    <a16:creationId xmlns:a16="http://schemas.microsoft.com/office/drawing/2014/main" id="{1522A65B-76C5-3741-AC71-F0F1F4820B30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The key to neural language models involves mapping each word to a vector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Such word vectors are also called word “embeddings”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 Let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represent the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 err="1"/>
                  <a:t>th</a:t>
                </a:r>
                <a:r>
                  <a:rPr lang="en-US" sz="1800" dirty="0"/>
                  <a:t> word in the vocabulary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/>
              </a:p>
            </p:txBody>
          </p:sp>
        </mc:Choice>
        <mc:Fallback xmlns="">
          <p:sp>
            <p:nvSpPr>
              <p:cNvPr id="26" name="Text Placeholder 25">
                <a:extLst>
                  <a:ext uri="{FF2B5EF4-FFF2-40B4-BE49-F238E27FC236}">
                    <a16:creationId xmlns:a16="http://schemas.microsoft.com/office/drawing/2014/main" id="{1522A65B-76C5-3741-AC71-F0F1F4820B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3"/>
                <a:stretch>
                  <a:fillRect l="-1266" t="-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BA14493F-9F41-A849-A8D6-5CE0484D1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18970" y="204788"/>
            <a:ext cx="4423909" cy="438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73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C1BAC-4DC4-47BB-89C4-FDDF7FBAA874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AD0408-0116-8D46-AC18-ACCFF15CD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131" y="2435735"/>
            <a:ext cx="4440412" cy="2358969"/>
          </a:xfrm>
          <a:prstGeom prst="rect">
            <a:avLst/>
          </a:prstGeo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E2A6C7D-2DAF-9644-9581-A7854851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to Vector (Word2Vec)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197F6BD4-2176-174D-8455-80695DC23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1139925"/>
          </a:xfrm>
        </p:spPr>
        <p:txBody>
          <a:bodyPr/>
          <a:lstStyle/>
          <a:p>
            <a:r>
              <a:rPr lang="en-US" sz="3200" dirty="0"/>
              <a:t> The set of words in the vocabulary mapped to a codebook of vectors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33531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BCC62-7761-ED4C-B996-0F756117F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Looking up locations in a dictionary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21036-33D0-C840-A95E-597B4DED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135" y="1776705"/>
            <a:ext cx="5584723" cy="1868320"/>
          </a:xfrm>
          <a:prstGeom prst="rect">
            <a:avLst/>
          </a:prstGeom>
        </p:spPr>
      </p:pic>
      <p:pic>
        <p:nvPicPr>
          <p:cNvPr id="6" name="Content Placeholder 27">
            <a:extLst>
              <a:ext uri="{FF2B5EF4-FFF2-40B4-BE49-F238E27FC236}">
                <a16:creationId xmlns:a16="http://schemas.microsoft.com/office/drawing/2014/main" id="{4CFC8686-84C5-644D-944E-C1BCB2846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551" y="1573160"/>
            <a:ext cx="2579044" cy="255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50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BCF95-43DA-264A-B38E-BD98E5008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Converting a sentence to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22223-D0C8-6644-A01C-7C0BE1C48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726006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We can construct a sequence of word embeddings to represent each sentence.</a:t>
            </a:r>
          </a:p>
          <a:p>
            <a:pPr lvl="1"/>
            <a:r>
              <a:rPr lang="en-US" sz="1600" dirty="0"/>
              <a:t>Each word is looked up in our dictionary individually</a:t>
            </a:r>
          </a:p>
          <a:p>
            <a:pPr lvl="1"/>
            <a:r>
              <a:rPr lang="en-US" sz="1600" dirty="0"/>
              <a:t>Specific tokens to mark “beginning of sentence” (&lt;</a:t>
            </a:r>
            <a:r>
              <a:rPr lang="en-US" sz="1600" dirty="0" err="1"/>
              <a:t>bos</a:t>
            </a:r>
            <a:r>
              <a:rPr lang="en-US" sz="1600" dirty="0"/>
              <a:t>&gt;) and “end of sentence” (&lt;</a:t>
            </a:r>
            <a:r>
              <a:rPr lang="en-US" sz="1600" dirty="0" err="1"/>
              <a:t>eos</a:t>
            </a:r>
            <a:r>
              <a:rPr lang="en-US" sz="1600" dirty="0"/>
              <a:t>&gt;)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F0366-76EE-C740-A7F4-F83C174E6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1926158"/>
            <a:ext cx="7118555" cy="282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00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E2E69-5720-1C46-BD30-B879B34B6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can we learn the dictionary?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7782E-5019-1D41-9C43-F05D52073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57600"/>
            <a:ext cx="8229600" cy="9370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don’t start knowing this dictionary—must be learned from the data</a:t>
            </a:r>
          </a:p>
        </p:txBody>
      </p:sp>
      <p:pic>
        <p:nvPicPr>
          <p:cNvPr id="6" name="Content Placeholder 27">
            <a:extLst>
              <a:ext uri="{FF2B5EF4-FFF2-40B4-BE49-F238E27FC236}">
                <a16:creationId xmlns:a16="http://schemas.microsoft.com/office/drawing/2014/main" id="{9975C47C-BF19-7F42-B021-58DA4A72A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478" y="935486"/>
            <a:ext cx="2579044" cy="255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67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4019CEA-4B07-47CC-A680-0472949CAD9C}"/>
              </a:ext>
            </a:extLst>
          </p:cNvPr>
          <p:cNvGrpSpPr/>
          <p:nvPr/>
        </p:nvGrpSpPr>
        <p:grpSpPr>
          <a:xfrm>
            <a:off x="2995296" y="3068799"/>
            <a:ext cx="134177" cy="1580323"/>
            <a:chOff x="3578090" y="4389909"/>
            <a:chExt cx="178903" cy="2107097"/>
          </a:xfrm>
        </p:grpSpPr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C28E94E6-873A-41C2-BFD1-4D5AE292E8A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39A4F5AF-0905-4C6E-8DBB-8EB4E3589BEF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772B2C7D-3F6A-43A0-A46A-0F9FDB18387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42963264-7E5A-4BAE-8756-196A7B52DC02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C4FD4CDE-D934-459C-8A0A-58C484B76A4F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7CAA8AA-E51D-44BB-9A17-AAE903C5F0E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17738A17-CF00-4485-83E3-AD32C36EB492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/>
              <p:nvPr/>
            </p:nvSpPr>
            <p:spPr>
              <a:xfrm>
                <a:off x="2210103" y="3017495"/>
                <a:ext cx="54393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103" y="3017495"/>
                <a:ext cx="543931" cy="207749"/>
              </a:xfrm>
              <a:prstGeom prst="rect">
                <a:avLst/>
              </a:prstGeom>
              <a:blipFill>
                <a:blip r:embed="rId2"/>
                <a:stretch>
                  <a:fillRect l="-2273" r="-9091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/>
              <p:nvPr/>
            </p:nvSpPr>
            <p:spPr>
              <a:xfrm>
                <a:off x="2210103" y="3282880"/>
                <a:ext cx="54797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103" y="3282880"/>
                <a:ext cx="547971" cy="207749"/>
              </a:xfrm>
              <a:prstGeom prst="rect">
                <a:avLst/>
              </a:prstGeom>
              <a:blipFill>
                <a:blip r:embed="rId3"/>
                <a:stretch>
                  <a:fillRect l="-2273" r="-1136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/>
              <p:nvPr/>
            </p:nvSpPr>
            <p:spPr>
              <a:xfrm>
                <a:off x="2229483" y="4473092"/>
                <a:ext cx="59503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483" y="4473092"/>
                <a:ext cx="595035" cy="207749"/>
              </a:xfrm>
              <a:prstGeom prst="rect">
                <a:avLst/>
              </a:prstGeom>
              <a:blipFill>
                <a:blip r:embed="rId4"/>
                <a:stretch>
                  <a:fillRect l="-4255" r="-10638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/>
              <p:nvPr/>
            </p:nvSpPr>
            <p:spPr>
              <a:xfrm>
                <a:off x="2210103" y="3516937"/>
                <a:ext cx="54797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103" y="3516937"/>
                <a:ext cx="547971" cy="207749"/>
              </a:xfrm>
              <a:prstGeom prst="rect">
                <a:avLst/>
              </a:prstGeom>
              <a:blipFill>
                <a:blip r:embed="rId5"/>
                <a:stretch>
                  <a:fillRect l="-2273" r="-1136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1CE7B171-7255-4A98-A3DC-9CCA6E7B3C7A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A0E4D1-4B34-FC40-8B25-65A6038DA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Unsupervised Learning of Word Vectors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672B07E-FA01-7840-8091-3BBC771010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2"/>
                <a:ext cx="8229600" cy="179103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Seek to predict the next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in a sequence</a:t>
                </a: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represent the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-dimensional code for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-dimensional vector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the input to a network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672B07E-FA01-7840-8091-3BBC771010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2"/>
                <a:ext cx="8229600" cy="1791035"/>
              </a:xfrm>
              <a:blipFill>
                <a:blip r:embed="rId6"/>
                <a:stretch>
                  <a:fillRect l="-1235" t="-7746" r="-1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401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CE7B171-7255-4A98-A3DC-9CCA6E7B3C7A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A0E4D1-4B34-FC40-8B25-65A6038DA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Model Construction</a:t>
            </a:r>
            <a:endParaRPr lang="en-US" sz="32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B04C6AB-811D-8F4D-96A6-DDA3D55E211D}"/>
              </a:ext>
            </a:extLst>
          </p:cNvPr>
          <p:cNvGrpSpPr/>
          <p:nvPr/>
        </p:nvGrpSpPr>
        <p:grpSpPr>
          <a:xfrm>
            <a:off x="1838269" y="1509657"/>
            <a:ext cx="178903" cy="2107097"/>
            <a:chOff x="3578090" y="4389909"/>
            <a:chExt cx="178903" cy="2107097"/>
          </a:xfrm>
        </p:grpSpPr>
        <p:sp>
          <p:nvSpPr>
            <p:cNvPr id="20" name="Flowchart: Connector 1">
              <a:extLst>
                <a:ext uri="{FF2B5EF4-FFF2-40B4-BE49-F238E27FC236}">
                  <a16:creationId xmlns:a16="http://schemas.microsoft.com/office/drawing/2014/main" id="{502D7CA8-7807-BA4A-8B5E-36F0B95211C0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4">
              <a:extLst>
                <a:ext uri="{FF2B5EF4-FFF2-40B4-BE49-F238E27FC236}">
                  <a16:creationId xmlns:a16="http://schemas.microsoft.com/office/drawing/2014/main" id="{1DC150B0-7F09-D842-BDA7-7E9638988717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5">
              <a:extLst>
                <a:ext uri="{FF2B5EF4-FFF2-40B4-BE49-F238E27FC236}">
                  <a16:creationId xmlns:a16="http://schemas.microsoft.com/office/drawing/2014/main" id="{20E0E7AA-8DB6-CD4A-8DFE-06DC9606087F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6">
              <a:extLst>
                <a:ext uri="{FF2B5EF4-FFF2-40B4-BE49-F238E27FC236}">
                  <a16:creationId xmlns:a16="http://schemas.microsoft.com/office/drawing/2014/main" id="{651315D8-F1B8-3C4A-B4FA-ED2B9E2D9713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7">
              <a:extLst>
                <a:ext uri="{FF2B5EF4-FFF2-40B4-BE49-F238E27FC236}">
                  <a16:creationId xmlns:a16="http://schemas.microsoft.com/office/drawing/2014/main" id="{74FEE682-0BC2-0A44-AC7C-3C5B45090EFA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8">
              <a:extLst>
                <a:ext uri="{FF2B5EF4-FFF2-40B4-BE49-F238E27FC236}">
                  <a16:creationId xmlns:a16="http://schemas.microsoft.com/office/drawing/2014/main" id="{98D30C92-B5AA-3545-B51D-CF99C5BF6186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9">
              <a:extLst>
                <a:ext uri="{FF2B5EF4-FFF2-40B4-BE49-F238E27FC236}">
                  <a16:creationId xmlns:a16="http://schemas.microsoft.com/office/drawing/2014/main" id="{647A2D2D-4600-EF49-BB89-20D5539ADD3B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3547707-DD12-694F-A234-1DC7D6BF13E9}"/>
                  </a:ext>
                </a:extLst>
              </p:cNvPr>
              <p:cNvSpPr txBox="1"/>
              <p:nvPr/>
            </p:nvSpPr>
            <p:spPr>
              <a:xfrm>
                <a:off x="791345" y="1441252"/>
                <a:ext cx="7482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3547707-DD12-694F-A234-1DC7D6BF1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45" y="1441252"/>
                <a:ext cx="748282" cy="276999"/>
              </a:xfrm>
              <a:prstGeom prst="rect">
                <a:avLst/>
              </a:prstGeom>
              <a:blipFill>
                <a:blip r:embed="rId2"/>
                <a:stretch>
                  <a:fillRect l="-1667" r="-833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F77954-AE48-574C-BDA3-5C66C85B74AC}"/>
                  </a:ext>
                </a:extLst>
              </p:cNvPr>
              <p:cNvSpPr txBox="1"/>
              <p:nvPr/>
            </p:nvSpPr>
            <p:spPr>
              <a:xfrm>
                <a:off x="791345" y="1795099"/>
                <a:ext cx="7536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F77954-AE48-574C-BDA3-5C66C85B7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45" y="1795099"/>
                <a:ext cx="753603" cy="276999"/>
              </a:xfrm>
              <a:prstGeom prst="rect">
                <a:avLst/>
              </a:prstGeom>
              <a:blipFill>
                <a:blip r:embed="rId3"/>
                <a:stretch>
                  <a:fillRect l="-1639" r="-819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688833-F0F3-DE40-BD4C-E8914172B80A}"/>
                  </a:ext>
                </a:extLst>
              </p:cNvPr>
              <p:cNvSpPr txBox="1"/>
              <p:nvPr/>
            </p:nvSpPr>
            <p:spPr>
              <a:xfrm>
                <a:off x="817185" y="3382048"/>
                <a:ext cx="8158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688833-F0F3-DE40-BD4C-E8914172B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85" y="3382048"/>
                <a:ext cx="815801" cy="276999"/>
              </a:xfrm>
              <a:prstGeom prst="rect">
                <a:avLst/>
              </a:prstGeom>
              <a:blipFill>
                <a:blip r:embed="rId4"/>
                <a:stretch>
                  <a:fillRect l="-1515" r="-606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1F9B93-802D-7D4B-A5B4-405A9DFE2163}"/>
                  </a:ext>
                </a:extLst>
              </p:cNvPr>
              <p:cNvSpPr txBox="1"/>
              <p:nvPr/>
            </p:nvSpPr>
            <p:spPr>
              <a:xfrm>
                <a:off x="791345" y="2107175"/>
                <a:ext cx="7536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1F9B93-802D-7D4B-A5B4-405A9DFE2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45" y="2107175"/>
                <a:ext cx="753603" cy="276999"/>
              </a:xfrm>
              <a:prstGeom prst="rect">
                <a:avLst/>
              </a:prstGeom>
              <a:blipFill>
                <a:blip r:embed="rId5"/>
                <a:stretch>
                  <a:fillRect l="-1639" r="-819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9C9890C5-E6F3-FB4F-B3C3-FCF033E19F6C}"/>
              </a:ext>
            </a:extLst>
          </p:cNvPr>
          <p:cNvGrpSpPr/>
          <p:nvPr/>
        </p:nvGrpSpPr>
        <p:grpSpPr>
          <a:xfrm>
            <a:off x="4184881" y="1509657"/>
            <a:ext cx="178903" cy="2107097"/>
            <a:chOff x="3578090" y="4389909"/>
            <a:chExt cx="178903" cy="2107097"/>
          </a:xfrm>
        </p:grpSpPr>
        <p:sp>
          <p:nvSpPr>
            <p:cNvPr id="32" name="Flowchart: Connector 19">
              <a:extLst>
                <a:ext uri="{FF2B5EF4-FFF2-40B4-BE49-F238E27FC236}">
                  <a16:creationId xmlns:a16="http://schemas.microsoft.com/office/drawing/2014/main" id="{3BFF5FCD-670A-1E44-A9F1-44ED6C7E46D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20">
              <a:extLst>
                <a:ext uri="{FF2B5EF4-FFF2-40B4-BE49-F238E27FC236}">
                  <a16:creationId xmlns:a16="http://schemas.microsoft.com/office/drawing/2014/main" id="{32C19D9C-DE0B-3F40-890E-F27C3C725C7C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21">
              <a:extLst>
                <a:ext uri="{FF2B5EF4-FFF2-40B4-BE49-F238E27FC236}">
                  <a16:creationId xmlns:a16="http://schemas.microsoft.com/office/drawing/2014/main" id="{71D26484-71F2-0C48-B75F-E78B80C389DF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22">
              <a:extLst>
                <a:ext uri="{FF2B5EF4-FFF2-40B4-BE49-F238E27FC236}">
                  <a16:creationId xmlns:a16="http://schemas.microsoft.com/office/drawing/2014/main" id="{9F98E2DE-F705-5941-ACD3-E5382AE39B67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23">
              <a:extLst>
                <a:ext uri="{FF2B5EF4-FFF2-40B4-BE49-F238E27FC236}">
                  <a16:creationId xmlns:a16="http://schemas.microsoft.com/office/drawing/2014/main" id="{77C66694-B5F3-C446-920C-9CCF6A1B05D7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24">
              <a:extLst>
                <a:ext uri="{FF2B5EF4-FFF2-40B4-BE49-F238E27FC236}">
                  <a16:creationId xmlns:a16="http://schemas.microsoft.com/office/drawing/2014/main" id="{005D53B7-40ED-0F4D-B3A4-BB202E945B26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25">
              <a:extLst>
                <a:ext uri="{FF2B5EF4-FFF2-40B4-BE49-F238E27FC236}">
                  <a16:creationId xmlns:a16="http://schemas.microsoft.com/office/drawing/2014/main" id="{259FE416-FE73-FE4B-A05A-2CBC9D593890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41D5C1F-BB6E-DC46-A070-58B19E7EE958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2149692" y="1599109"/>
            <a:ext cx="2041814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847972-F442-7842-884A-ED79806AC66F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2193253" y="1599109"/>
            <a:ext cx="1991628" cy="34124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02A18D-4C1D-D944-9AA5-20F0C4C2C58D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2186628" y="1599108"/>
            <a:ext cx="2004878" cy="67586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32D72C7-2D6D-074C-8136-18BC0F7C1908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2191949" y="1599107"/>
            <a:ext cx="2024787" cy="186494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19ACD7-EDFD-0942-9B34-3D8FD1F2747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117837" y="1599110"/>
            <a:ext cx="2073669" cy="339496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1A51395-948A-EF4F-A4C9-C8CE7CE1C593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2161398" y="1938606"/>
            <a:ext cx="2023483" cy="174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5FA2711-8212-EC43-B874-1F53255DCBFF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2154773" y="1938605"/>
            <a:ext cx="2036733" cy="336365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20EF080-A833-E64D-94A6-21ED40718064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2134893" y="1923939"/>
            <a:ext cx="2056613" cy="160336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113C4B3-1A45-AA48-89C4-98FEBBFDF667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2031971" y="3527302"/>
            <a:ext cx="2159535" cy="1957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A0CB818-D8BA-C847-9B80-688BD34465D1}"/>
              </a:ext>
            </a:extLst>
          </p:cNvPr>
          <p:cNvCxnSpPr>
            <a:cxnSpLocks/>
            <a:endCxn id="34" idx="3"/>
          </p:cNvCxnSpPr>
          <p:nvPr/>
        </p:nvCxnSpPr>
        <p:spPr>
          <a:xfrm flipV="1">
            <a:off x="2075532" y="2338222"/>
            <a:ext cx="2141204" cy="120865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7E1F28F-B93A-6F41-B87E-4518DA52B8B8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2068907" y="1940353"/>
            <a:ext cx="2115974" cy="1606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E241E51-80CC-7B4E-98AA-88B868817866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074228" y="1599110"/>
            <a:ext cx="2117278" cy="194776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55C5E27-947C-3644-9BC1-8C1291A1E828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149692" y="1662362"/>
            <a:ext cx="2067044" cy="61923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B298FBF-981B-F444-976B-4520F5257AEE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2193253" y="1940353"/>
            <a:ext cx="1991628" cy="34124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9CBB86B-0AE1-1B4D-8720-C4A24E208487}"/>
              </a:ext>
            </a:extLst>
          </p:cNvPr>
          <p:cNvCxnSpPr>
            <a:cxnSpLocks/>
          </p:cNvCxnSpPr>
          <p:nvPr/>
        </p:nvCxnSpPr>
        <p:spPr>
          <a:xfrm>
            <a:off x="2186628" y="2281594"/>
            <a:ext cx="188414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8255F61-8F4D-CF49-83E8-18FBB2759A59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2191949" y="2281593"/>
            <a:ext cx="1999557" cy="1245709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E2EE39-6DD7-F445-96C2-67984E73CACE}"/>
                  </a:ext>
                </a:extLst>
              </p:cNvPr>
              <p:cNvSpPr txBox="1"/>
              <p:nvPr/>
            </p:nvSpPr>
            <p:spPr>
              <a:xfrm>
                <a:off x="5704060" y="2207276"/>
                <a:ext cx="29827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-dimensional </a:t>
                </a:r>
              </a:p>
              <a:p>
                <a:pPr algn="ctr"/>
                <a:r>
                  <a:rPr lang="en-US" sz="2400" dirty="0"/>
                  <a:t>“hidden” unit vector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E2EE39-6DD7-F445-96C2-67984E73C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060" y="2207276"/>
                <a:ext cx="2982740" cy="830997"/>
              </a:xfrm>
              <a:prstGeom prst="rect">
                <a:avLst/>
              </a:prstGeom>
              <a:blipFill>
                <a:blip r:embed="rId6"/>
                <a:stretch>
                  <a:fillRect l="-2542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CA3481-E146-5843-9FC5-B8732F5BC48E}"/>
                  </a:ext>
                </a:extLst>
              </p:cNvPr>
              <p:cNvSpPr txBox="1"/>
              <p:nvPr/>
            </p:nvSpPr>
            <p:spPr>
              <a:xfrm>
                <a:off x="4437632" y="1463923"/>
                <a:ext cx="283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CA3481-E146-5843-9FC5-B8732F5BC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632" y="1463923"/>
                <a:ext cx="283154" cy="276999"/>
              </a:xfrm>
              <a:prstGeom prst="rect">
                <a:avLst/>
              </a:prstGeom>
              <a:blipFill>
                <a:blip r:embed="rId7"/>
                <a:stretch>
                  <a:fillRect l="-1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5313137-A108-4B44-A9B7-698BA3BA787C}"/>
                  </a:ext>
                </a:extLst>
              </p:cNvPr>
              <p:cNvSpPr txBox="1"/>
              <p:nvPr/>
            </p:nvSpPr>
            <p:spPr>
              <a:xfrm>
                <a:off x="4442953" y="1807433"/>
                <a:ext cx="2884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5313137-A108-4B44-A9B7-698BA3BA7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953" y="1807433"/>
                <a:ext cx="288477" cy="276999"/>
              </a:xfrm>
              <a:prstGeom prst="rect">
                <a:avLst/>
              </a:prstGeom>
              <a:blipFill>
                <a:blip r:embed="rId8"/>
                <a:stretch>
                  <a:fillRect l="-1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823D446-360D-D746-B447-F4E795FA9205}"/>
                  </a:ext>
                </a:extLst>
              </p:cNvPr>
              <p:cNvSpPr txBox="1"/>
              <p:nvPr/>
            </p:nvSpPr>
            <p:spPr>
              <a:xfrm>
                <a:off x="4445614" y="2143093"/>
                <a:ext cx="2884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823D446-360D-D746-B447-F4E795FA9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614" y="2143093"/>
                <a:ext cx="288477" cy="276999"/>
              </a:xfrm>
              <a:prstGeom prst="rect">
                <a:avLst/>
              </a:prstGeom>
              <a:blipFill>
                <a:blip r:embed="rId9"/>
                <a:stretch>
                  <a:fillRect l="-16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A63522-5CD0-7143-9A5F-5FB551ED2C7A}"/>
                  </a:ext>
                </a:extLst>
              </p:cNvPr>
              <p:cNvSpPr txBox="1"/>
              <p:nvPr/>
            </p:nvSpPr>
            <p:spPr>
              <a:xfrm>
                <a:off x="4454886" y="3388801"/>
                <a:ext cx="3034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A63522-5CD0-7143-9A5F-5FB551ED2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886" y="3388801"/>
                <a:ext cx="303416" cy="276999"/>
              </a:xfrm>
              <a:prstGeom prst="rect">
                <a:avLst/>
              </a:prstGeom>
              <a:blipFill>
                <a:blip r:embed="rId10"/>
                <a:stretch>
                  <a:fillRect l="-16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ight Brace 59">
            <a:extLst>
              <a:ext uri="{FF2B5EF4-FFF2-40B4-BE49-F238E27FC236}">
                <a16:creationId xmlns:a16="http://schemas.microsoft.com/office/drawing/2014/main" id="{8BD64B53-A079-3A43-91EE-172D5B88F1C4}"/>
              </a:ext>
            </a:extLst>
          </p:cNvPr>
          <p:cNvSpPr/>
          <p:nvPr/>
        </p:nvSpPr>
        <p:spPr>
          <a:xfrm>
            <a:off x="4985175" y="1579751"/>
            <a:ext cx="384410" cy="2086049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0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ECEDD0-F1DF-4810-810C-063923EE6065}"/>
                  </a:ext>
                </a:extLst>
              </p:cNvPr>
              <p:cNvSpPr txBox="1"/>
              <p:nvPr/>
            </p:nvSpPr>
            <p:spPr>
              <a:xfrm>
                <a:off x="60884" y="946197"/>
                <a:ext cx="4774897" cy="873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ECEDD0-F1DF-4810-810C-063923EE6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4" y="946197"/>
                <a:ext cx="4774897" cy="873060"/>
              </a:xfrm>
              <a:prstGeom prst="rect">
                <a:avLst/>
              </a:prstGeom>
              <a:blipFill>
                <a:blip r:embed="rId2"/>
                <a:stretch>
                  <a:fillRect l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84019CEA-4B07-47CC-A680-0472949CAD9C}"/>
              </a:ext>
            </a:extLst>
          </p:cNvPr>
          <p:cNvGrpSpPr/>
          <p:nvPr/>
        </p:nvGrpSpPr>
        <p:grpSpPr>
          <a:xfrm>
            <a:off x="6354767" y="1400952"/>
            <a:ext cx="150274" cy="1795084"/>
            <a:chOff x="3578090" y="4389909"/>
            <a:chExt cx="178903" cy="2107097"/>
          </a:xfrm>
        </p:grpSpPr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C28E94E6-873A-41C2-BFD1-4D5AE292E8A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39A4F5AF-0905-4C6E-8DBB-8EB4E3589BEF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772B2C7D-3F6A-43A0-A46A-0F9FDB18387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42963264-7E5A-4BAE-8756-196A7B52DC02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C4FD4CDE-D934-459C-8A0A-58C484B76A4F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7CAA8AA-E51D-44BB-9A17-AAE903C5F0E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17738A17-CF00-4485-83E3-AD32C36EB492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/>
              <p:nvPr/>
            </p:nvSpPr>
            <p:spPr>
              <a:xfrm>
                <a:off x="6018580" y="1376285"/>
                <a:ext cx="2078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580" y="1376285"/>
                <a:ext cx="207814" cy="207749"/>
              </a:xfrm>
              <a:prstGeom prst="rect">
                <a:avLst/>
              </a:prstGeom>
              <a:blipFill>
                <a:blip r:embed="rId3"/>
                <a:stretch>
                  <a:fillRect l="-17647" r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/>
              <p:nvPr/>
            </p:nvSpPr>
            <p:spPr>
              <a:xfrm>
                <a:off x="6011502" y="1664174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502" y="1664174"/>
                <a:ext cx="211853" cy="207749"/>
              </a:xfrm>
              <a:prstGeom prst="rect">
                <a:avLst/>
              </a:prstGeom>
              <a:blipFill>
                <a:blip r:embed="rId4"/>
                <a:stretch>
                  <a:fillRect l="-16667" r="-5556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/>
              <p:nvPr/>
            </p:nvSpPr>
            <p:spPr>
              <a:xfrm>
                <a:off x="6033207" y="3016132"/>
                <a:ext cx="25891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207" y="3016132"/>
                <a:ext cx="258917" cy="207749"/>
              </a:xfrm>
              <a:prstGeom prst="rect">
                <a:avLst/>
              </a:prstGeom>
              <a:blipFill>
                <a:blip r:embed="rId5"/>
                <a:stretch>
                  <a:fillRect l="-14286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/>
              <p:nvPr/>
            </p:nvSpPr>
            <p:spPr>
              <a:xfrm>
                <a:off x="6011502" y="1960294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502" y="1960294"/>
                <a:ext cx="211853" cy="207749"/>
              </a:xfrm>
              <a:prstGeom prst="rect">
                <a:avLst/>
              </a:prstGeom>
              <a:blipFill>
                <a:blip r:embed="rId6"/>
                <a:stretch>
                  <a:fillRect l="-16667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804CF17-DD33-4DC6-B577-E0EAD43B5866}"/>
              </a:ext>
            </a:extLst>
          </p:cNvPr>
          <p:cNvGrpSpPr/>
          <p:nvPr/>
        </p:nvGrpSpPr>
        <p:grpSpPr>
          <a:xfrm>
            <a:off x="8325858" y="1400952"/>
            <a:ext cx="150274" cy="1795084"/>
            <a:chOff x="3578090" y="4389909"/>
            <a:chExt cx="178903" cy="2107097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2C26B0E6-535F-4700-A908-6630D5439D8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AED2EBAF-62D8-45DC-9343-404DC4045AFA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19010646-949C-460B-BD32-EE9ABEF128D5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79810EA4-C59B-4A09-B582-42A0CCCA195A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5FDBCC14-1852-4A7B-9182-5B2B3FC96C3A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05644ACD-904D-454B-A093-94126FF2450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1B1FB02D-F7A0-4B2C-A978-634996996090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40BED9-8AC6-407A-98B4-5F153C36EB2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6616354" y="1477158"/>
            <a:ext cx="1715069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64CC0E-9CD4-486F-884E-44E00BC24181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6652944" y="1477158"/>
            <a:ext cx="1672914" cy="29071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086F67-6F74-49F0-BB03-651A7F3BC4E8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6647379" y="1477157"/>
            <a:ext cx="1684044" cy="57578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218BC8-134B-4790-ADBC-8AA0B74ABE6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651849" y="1477156"/>
            <a:ext cx="1700767" cy="158878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DABFAD7-14F9-47EA-ADE0-A0769C3C4D6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589597" y="1477159"/>
            <a:ext cx="1741826" cy="2892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2FEF15-60A5-432D-81DF-5B24231FAB96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6626187" y="1766383"/>
            <a:ext cx="1699672" cy="148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1383EB0-95DF-4D9C-A47B-ACD08EB78F15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6620621" y="1766383"/>
            <a:ext cx="1710801" cy="286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448A81-DAF1-4084-87E9-68CC1BD318F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603923" y="1753888"/>
            <a:ext cx="1727500" cy="13659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6740C5E-E9DD-4859-A2C2-0FE6FF64BD6F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6517471" y="3119830"/>
            <a:ext cx="1813952" cy="166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8F361C3-396A-4879-80F2-2E1844929E6A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6554061" y="2106825"/>
            <a:ext cx="1798554" cy="102967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3EA18AA-C933-4104-8041-9521E8DC94A1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6548497" y="1767872"/>
            <a:ext cx="1777361" cy="136863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A334547-795B-45C7-B4B8-BBF7BA74951E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552966" y="1477159"/>
            <a:ext cx="1778457" cy="165934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14EEAC-BF89-46F5-BA33-975A6BEF16BA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6616354" y="1531044"/>
            <a:ext cx="1736262" cy="5275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2E48AED-D52E-4468-8C11-9E03984814F6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6652944" y="1767871"/>
            <a:ext cx="1672914" cy="29071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70C73BB-A74D-4D53-B0CB-55FD70417ADE}"/>
              </a:ext>
            </a:extLst>
          </p:cNvPr>
          <p:cNvCxnSpPr>
            <a:cxnSpLocks/>
          </p:cNvCxnSpPr>
          <p:nvPr/>
        </p:nvCxnSpPr>
        <p:spPr>
          <a:xfrm>
            <a:off x="6647379" y="2058583"/>
            <a:ext cx="158263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266059-6BAE-4B04-B0F2-DDA87FEFEA4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651849" y="2058582"/>
            <a:ext cx="1679575" cy="106124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4AF7C21-2507-4C38-B28E-67968B19AC82}"/>
                  </a:ext>
                </a:extLst>
              </p:cNvPr>
              <p:cNvSpPr txBox="1"/>
              <p:nvPr/>
            </p:nvSpPr>
            <p:spPr>
              <a:xfrm>
                <a:off x="8538162" y="1361990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4AF7C21-2507-4C38-B28E-67968B19A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162" y="1361990"/>
                <a:ext cx="211533" cy="207749"/>
              </a:xfrm>
              <a:prstGeom prst="rect">
                <a:avLst/>
              </a:prstGeom>
              <a:blipFill>
                <a:blip r:embed="rId7"/>
                <a:stretch>
                  <a:fillRect l="-17647" r="-588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6EFB7F9-C909-4978-B78E-72D014A7BF3B}"/>
                  </a:ext>
                </a:extLst>
              </p:cNvPr>
              <p:cNvSpPr txBox="1"/>
              <p:nvPr/>
            </p:nvSpPr>
            <p:spPr>
              <a:xfrm>
                <a:off x="8542631" y="1654634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6EFB7F9-C909-4978-B78E-72D014A7B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631" y="1654634"/>
                <a:ext cx="215572" cy="207749"/>
              </a:xfrm>
              <a:prstGeom prst="rect">
                <a:avLst/>
              </a:prstGeom>
              <a:blipFill>
                <a:blip r:embed="rId8"/>
                <a:stretch>
                  <a:fillRect l="-1666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4347181-2DC1-43C4-BF6D-6FAFFBB72F41}"/>
                  </a:ext>
                </a:extLst>
              </p:cNvPr>
              <p:cNvSpPr txBox="1"/>
              <p:nvPr/>
            </p:nvSpPr>
            <p:spPr>
              <a:xfrm>
                <a:off x="8544867" y="1940591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4347181-2DC1-43C4-BF6D-6FAFFBB72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867" y="1940591"/>
                <a:ext cx="215572" cy="207749"/>
              </a:xfrm>
              <a:prstGeom prst="rect">
                <a:avLst/>
              </a:prstGeom>
              <a:blipFill>
                <a:blip r:embed="rId9"/>
                <a:stretch>
                  <a:fillRect l="-16667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6E9F6C3-CAA3-455E-ADDA-656841D1D736}"/>
                  </a:ext>
                </a:extLst>
              </p:cNvPr>
              <p:cNvSpPr txBox="1"/>
              <p:nvPr/>
            </p:nvSpPr>
            <p:spPr>
              <a:xfrm>
                <a:off x="8552655" y="3001838"/>
                <a:ext cx="22602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6E9F6C3-CAA3-455E-ADDA-656841D1D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655" y="3001838"/>
                <a:ext cx="226024" cy="207749"/>
              </a:xfrm>
              <a:prstGeom prst="rect">
                <a:avLst/>
              </a:prstGeom>
              <a:blipFill>
                <a:blip r:embed="rId10"/>
                <a:stretch>
                  <a:fillRect l="-10526" r="-526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/>
              <p:nvPr/>
            </p:nvSpPr>
            <p:spPr>
              <a:xfrm>
                <a:off x="7257535" y="1063229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35" y="1063229"/>
                <a:ext cx="46621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" descr="Image result for hyperbolic tangent">
            <a:extLst>
              <a:ext uri="{FF2B5EF4-FFF2-40B4-BE49-F238E27FC236}">
                <a16:creationId xmlns:a16="http://schemas.microsoft.com/office/drawing/2014/main" id="{FE1873E8-9B49-433E-A6E6-11FE65825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88" y="1997427"/>
            <a:ext cx="4259118" cy="275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AD534C0-C359-4432-A641-305B5995247A}"/>
                  </a:ext>
                </a:extLst>
              </p:cNvPr>
              <p:cNvSpPr/>
              <p:nvPr/>
            </p:nvSpPr>
            <p:spPr>
              <a:xfrm>
                <a:off x="1841457" y="1801219"/>
                <a:ext cx="1639551" cy="4154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100" dirty="0"/>
                  <a:t>=tanh(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AD534C0-C359-4432-A641-305B599524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457" y="1801219"/>
                <a:ext cx="1639551" cy="415498"/>
              </a:xfrm>
              <a:prstGeom prst="rect">
                <a:avLst/>
              </a:prstGeom>
              <a:blipFill>
                <a:blip r:embed="rId13"/>
                <a:stretch>
                  <a:fillRect t="-8824" r="-3077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itle 2">
            <a:extLst>
              <a:ext uri="{FF2B5EF4-FFF2-40B4-BE49-F238E27FC236}">
                <a16:creationId xmlns:a16="http://schemas.microsoft.com/office/drawing/2014/main" id="{E8CABF8A-99C2-5146-8122-EBDAEEA0C6C4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6687" rtl="0" eaLnBrk="1" latinLnBrk="0" hangingPunct="1">
              <a:spcBef>
                <a:spcPct val="0"/>
              </a:spcBef>
              <a:buNone/>
              <a:defRPr sz="4396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3200" b="1" dirty="0"/>
              <a:t>Model Construction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85519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ECEDD0-F1DF-4810-810C-063923EE6065}"/>
                  </a:ext>
                </a:extLst>
              </p:cNvPr>
              <p:cNvSpPr txBox="1"/>
              <p:nvPr/>
            </p:nvSpPr>
            <p:spPr>
              <a:xfrm>
                <a:off x="5631753" y="3820012"/>
                <a:ext cx="200958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ECEDD0-F1DF-4810-810C-063923EE6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753" y="3820012"/>
                <a:ext cx="2009589" cy="830997"/>
              </a:xfrm>
              <a:prstGeom prst="rect">
                <a:avLst/>
              </a:prstGeom>
              <a:blipFill>
                <a:blip r:embed="rId2"/>
                <a:stretch>
                  <a:fillRect l="-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84019CEA-4B07-47CC-A680-0472949CAD9C}"/>
              </a:ext>
            </a:extLst>
          </p:cNvPr>
          <p:cNvGrpSpPr/>
          <p:nvPr/>
        </p:nvGrpSpPr>
        <p:grpSpPr>
          <a:xfrm>
            <a:off x="6355562" y="852874"/>
            <a:ext cx="150274" cy="1795084"/>
            <a:chOff x="3578090" y="4389909"/>
            <a:chExt cx="178903" cy="2107097"/>
          </a:xfrm>
        </p:grpSpPr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C28E94E6-873A-41C2-BFD1-4D5AE292E8A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39A4F5AF-0905-4C6E-8DBB-8EB4E3589BEF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772B2C7D-3F6A-43A0-A46A-0F9FDB18387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42963264-7E5A-4BAE-8756-196A7B52DC02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C4FD4CDE-D934-459C-8A0A-58C484B76A4F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7CAA8AA-E51D-44BB-9A17-AAE903C5F0E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17738A17-CF00-4485-83E3-AD32C36EB492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/>
              <p:nvPr/>
            </p:nvSpPr>
            <p:spPr>
              <a:xfrm>
                <a:off x="6019375" y="828207"/>
                <a:ext cx="2078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375" y="828207"/>
                <a:ext cx="207814" cy="207749"/>
              </a:xfrm>
              <a:prstGeom prst="rect">
                <a:avLst/>
              </a:prstGeom>
              <a:blipFill>
                <a:blip r:embed="rId3"/>
                <a:stretch>
                  <a:fillRect l="-17647" r="-588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/>
              <p:nvPr/>
            </p:nvSpPr>
            <p:spPr>
              <a:xfrm>
                <a:off x="6012297" y="1116096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297" y="1116096"/>
                <a:ext cx="211853" cy="207749"/>
              </a:xfrm>
              <a:prstGeom prst="rect">
                <a:avLst/>
              </a:prstGeom>
              <a:blipFill>
                <a:blip r:embed="rId4"/>
                <a:stretch>
                  <a:fillRect l="-11111" r="-5556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/>
              <p:nvPr/>
            </p:nvSpPr>
            <p:spPr>
              <a:xfrm>
                <a:off x="6034002" y="2468054"/>
                <a:ext cx="25891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002" y="2468054"/>
                <a:ext cx="258917" cy="207749"/>
              </a:xfrm>
              <a:prstGeom prst="rect">
                <a:avLst/>
              </a:prstGeom>
              <a:blipFill>
                <a:blip r:embed="rId5"/>
                <a:stretch>
                  <a:fillRect l="-13636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/>
              <p:nvPr/>
            </p:nvSpPr>
            <p:spPr>
              <a:xfrm>
                <a:off x="6012297" y="1412216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297" y="1412216"/>
                <a:ext cx="211853" cy="207749"/>
              </a:xfrm>
              <a:prstGeom prst="rect">
                <a:avLst/>
              </a:prstGeom>
              <a:blipFill>
                <a:blip r:embed="rId6"/>
                <a:stretch>
                  <a:fillRect l="-11111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804CF17-DD33-4DC6-B577-E0EAD43B5866}"/>
              </a:ext>
            </a:extLst>
          </p:cNvPr>
          <p:cNvGrpSpPr/>
          <p:nvPr/>
        </p:nvGrpSpPr>
        <p:grpSpPr>
          <a:xfrm>
            <a:off x="8326653" y="852874"/>
            <a:ext cx="150274" cy="1795084"/>
            <a:chOff x="3578090" y="4389909"/>
            <a:chExt cx="178903" cy="2107097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2C26B0E6-535F-4700-A908-6630D5439D8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AED2EBAF-62D8-45DC-9343-404DC4045AFA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19010646-949C-460B-BD32-EE9ABEF128D5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79810EA4-C59B-4A09-B582-42A0CCCA195A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5FDBCC14-1852-4A7B-9182-5B2B3FC96C3A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05644ACD-904D-454B-A093-94126FF2450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1B1FB02D-F7A0-4B2C-A978-634996996090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40BED9-8AC6-407A-98B4-5F153C36EB2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6617149" y="929080"/>
            <a:ext cx="1715069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64CC0E-9CD4-486F-884E-44E00BC24181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6653739" y="929080"/>
            <a:ext cx="1672914" cy="29071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086F67-6F74-49F0-BB03-651A7F3BC4E8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6648174" y="929079"/>
            <a:ext cx="1684044" cy="57578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218BC8-134B-4790-ADBC-8AA0B74ABE6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652644" y="929078"/>
            <a:ext cx="1700767" cy="158878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DABFAD7-14F9-47EA-ADE0-A0769C3C4D6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590392" y="929081"/>
            <a:ext cx="1741826" cy="2892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2FEF15-60A5-432D-81DF-5B24231FAB96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6626982" y="1218305"/>
            <a:ext cx="1699672" cy="148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1383EB0-95DF-4D9C-A47B-ACD08EB78F15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6621416" y="1218305"/>
            <a:ext cx="1710801" cy="286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448A81-DAF1-4084-87E9-68CC1BD318F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604718" y="1205810"/>
            <a:ext cx="1727500" cy="13659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6740C5E-E9DD-4859-A2C2-0FE6FF64BD6F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6518266" y="2571752"/>
            <a:ext cx="1813952" cy="166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8F361C3-396A-4879-80F2-2E1844929E6A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6554856" y="1558747"/>
            <a:ext cx="1798554" cy="102967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3EA18AA-C933-4104-8041-9521E8DC94A1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6549292" y="1219794"/>
            <a:ext cx="1777361" cy="136863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A334547-795B-45C7-B4B8-BBF7BA74951E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553761" y="929081"/>
            <a:ext cx="1778457" cy="165934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14EEAC-BF89-46F5-BA33-975A6BEF16BA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6617149" y="982966"/>
            <a:ext cx="1736262" cy="5275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2E48AED-D52E-4468-8C11-9E03984814F6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6653739" y="1219793"/>
            <a:ext cx="1672914" cy="29071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70C73BB-A74D-4D53-B0CB-55FD70417ADE}"/>
              </a:ext>
            </a:extLst>
          </p:cNvPr>
          <p:cNvCxnSpPr>
            <a:cxnSpLocks/>
          </p:cNvCxnSpPr>
          <p:nvPr/>
        </p:nvCxnSpPr>
        <p:spPr>
          <a:xfrm>
            <a:off x="6648174" y="1510505"/>
            <a:ext cx="158263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266059-6BAE-4B04-B0F2-DDA87FEFEA4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652644" y="1510504"/>
            <a:ext cx="1679575" cy="106124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4AF7C21-2507-4C38-B28E-67968B19AC82}"/>
                  </a:ext>
                </a:extLst>
              </p:cNvPr>
              <p:cNvSpPr txBox="1"/>
              <p:nvPr/>
            </p:nvSpPr>
            <p:spPr>
              <a:xfrm>
                <a:off x="8538957" y="813912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4AF7C21-2507-4C38-B28E-67968B19A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957" y="813912"/>
                <a:ext cx="211533" cy="207749"/>
              </a:xfrm>
              <a:prstGeom prst="rect">
                <a:avLst/>
              </a:prstGeom>
              <a:blipFill>
                <a:blip r:embed="rId7"/>
                <a:stretch>
                  <a:fillRect l="-17647" r="-588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6EFB7F9-C909-4978-B78E-72D014A7BF3B}"/>
                  </a:ext>
                </a:extLst>
              </p:cNvPr>
              <p:cNvSpPr txBox="1"/>
              <p:nvPr/>
            </p:nvSpPr>
            <p:spPr>
              <a:xfrm>
                <a:off x="8543426" y="1106556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6EFB7F9-C909-4978-B78E-72D014A7B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426" y="1106556"/>
                <a:ext cx="215572" cy="207749"/>
              </a:xfrm>
              <a:prstGeom prst="rect">
                <a:avLst/>
              </a:prstGeom>
              <a:blipFill>
                <a:blip r:embed="rId8"/>
                <a:stretch>
                  <a:fillRect l="-16667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4347181-2DC1-43C4-BF6D-6FAFFBB72F41}"/>
                  </a:ext>
                </a:extLst>
              </p:cNvPr>
              <p:cNvSpPr txBox="1"/>
              <p:nvPr/>
            </p:nvSpPr>
            <p:spPr>
              <a:xfrm>
                <a:off x="8545662" y="1392513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4347181-2DC1-43C4-BF6D-6FAFFBB72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662" y="1392513"/>
                <a:ext cx="215572" cy="207749"/>
              </a:xfrm>
              <a:prstGeom prst="rect">
                <a:avLst/>
              </a:prstGeom>
              <a:blipFill>
                <a:blip r:embed="rId9"/>
                <a:stretch>
                  <a:fillRect l="-16667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6E9F6C3-CAA3-455E-ADDA-656841D1D736}"/>
                  </a:ext>
                </a:extLst>
              </p:cNvPr>
              <p:cNvSpPr txBox="1"/>
              <p:nvPr/>
            </p:nvSpPr>
            <p:spPr>
              <a:xfrm>
                <a:off x="8553450" y="2453760"/>
                <a:ext cx="22602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6E9F6C3-CAA3-455E-ADDA-656841D1D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450" y="2453760"/>
                <a:ext cx="226024" cy="207749"/>
              </a:xfrm>
              <a:prstGeom prst="rect">
                <a:avLst/>
              </a:prstGeom>
              <a:blipFill>
                <a:blip r:embed="rId10"/>
                <a:stretch>
                  <a:fillRect l="-16667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/>
              <p:nvPr/>
            </p:nvSpPr>
            <p:spPr>
              <a:xfrm>
                <a:off x="7258330" y="515151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330" y="515151"/>
                <a:ext cx="46621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50C6D252-2B2F-4603-9A41-4F8D9AFA06BC}"/>
              </a:ext>
            </a:extLst>
          </p:cNvPr>
          <p:cNvSpPr/>
          <p:nvPr/>
        </p:nvSpPr>
        <p:spPr>
          <a:xfrm rot="5400000">
            <a:off x="6942503" y="3095222"/>
            <a:ext cx="320415" cy="897944"/>
          </a:xfrm>
          <a:prstGeom prst="leftBrac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2D5B08-A091-48E5-A287-0639E0CBB3F7}"/>
              </a:ext>
            </a:extLst>
          </p:cNvPr>
          <p:cNvSpPr txBox="1"/>
          <p:nvPr/>
        </p:nvSpPr>
        <p:spPr>
          <a:xfrm>
            <a:off x="7072809" y="3036093"/>
            <a:ext cx="80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Vector</a:t>
            </a:r>
          </a:p>
        </p:txBody>
      </p:sp>
      <p:pic>
        <p:nvPicPr>
          <p:cNvPr id="55" name="Picture 4" descr="Image result for hyperbolic tangent">
            <a:extLst>
              <a:ext uri="{FF2B5EF4-FFF2-40B4-BE49-F238E27FC236}">
                <a16:creationId xmlns:a16="http://schemas.microsoft.com/office/drawing/2014/main" id="{BFC2D08D-33F1-41FF-BCE9-B17265B19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1" y="1005288"/>
            <a:ext cx="4259118" cy="275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459FDDA-B487-4903-B9DA-9A0169EA09B8}"/>
                  </a:ext>
                </a:extLst>
              </p:cNvPr>
              <p:cNvSpPr/>
              <p:nvPr/>
            </p:nvSpPr>
            <p:spPr>
              <a:xfrm>
                <a:off x="1676650" y="809080"/>
                <a:ext cx="1639551" cy="4154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100" dirty="0"/>
                  <a:t>=tanh(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)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459FDDA-B487-4903-B9DA-9A0169EA09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650" y="809080"/>
                <a:ext cx="1639551" cy="415498"/>
              </a:xfrm>
              <a:prstGeom prst="rect">
                <a:avLst/>
              </a:prstGeom>
              <a:blipFill>
                <a:blip r:embed="rId13"/>
                <a:stretch>
                  <a:fillRect l="-775" t="-9091" r="-3101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itle 2">
            <a:extLst>
              <a:ext uri="{FF2B5EF4-FFF2-40B4-BE49-F238E27FC236}">
                <a16:creationId xmlns:a16="http://schemas.microsoft.com/office/drawing/2014/main" id="{3FA029AA-4544-CB4F-8B1C-001440665FD6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6687" rtl="0" eaLnBrk="1" latinLnBrk="0" hangingPunct="1">
              <a:spcBef>
                <a:spcPct val="0"/>
              </a:spcBef>
              <a:buNone/>
              <a:defRPr sz="4396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3200" b="1" dirty="0"/>
              <a:t>Concise Description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43177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4019CEA-4B07-47CC-A680-0472949CAD9C}"/>
              </a:ext>
            </a:extLst>
          </p:cNvPr>
          <p:cNvGrpSpPr/>
          <p:nvPr/>
        </p:nvGrpSpPr>
        <p:grpSpPr>
          <a:xfrm>
            <a:off x="994954" y="1810342"/>
            <a:ext cx="150274" cy="1795084"/>
            <a:chOff x="3578090" y="4389909"/>
            <a:chExt cx="178903" cy="2107097"/>
          </a:xfrm>
        </p:grpSpPr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C28E94E6-873A-41C2-BFD1-4D5AE292E8A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39A4F5AF-0905-4C6E-8DBB-8EB4E3589BEF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772B2C7D-3F6A-43A0-A46A-0F9FDB18387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42963264-7E5A-4BAE-8756-196A7B52DC02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C4FD4CDE-D934-459C-8A0A-58C484B76A4F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7CAA8AA-E51D-44BB-9A17-AAE903C5F0E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17738A17-CF00-4485-83E3-AD32C36EB492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/>
              <p:nvPr/>
            </p:nvSpPr>
            <p:spPr>
              <a:xfrm>
                <a:off x="658767" y="1785675"/>
                <a:ext cx="2078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67" y="1785675"/>
                <a:ext cx="207814" cy="207749"/>
              </a:xfrm>
              <a:prstGeom prst="rect">
                <a:avLst/>
              </a:prstGeom>
              <a:blipFill>
                <a:blip r:embed="rId2"/>
                <a:stretch>
                  <a:fillRect l="-17647" r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/>
              <p:nvPr/>
            </p:nvSpPr>
            <p:spPr>
              <a:xfrm>
                <a:off x="651689" y="2073564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89" y="2073564"/>
                <a:ext cx="211853" cy="207749"/>
              </a:xfrm>
              <a:prstGeom prst="rect">
                <a:avLst/>
              </a:prstGeom>
              <a:blipFill>
                <a:blip r:embed="rId3"/>
                <a:stretch>
                  <a:fillRect l="-11111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/>
              <p:nvPr/>
            </p:nvSpPr>
            <p:spPr>
              <a:xfrm>
                <a:off x="673394" y="3425522"/>
                <a:ext cx="25891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94" y="3425522"/>
                <a:ext cx="258917" cy="207749"/>
              </a:xfrm>
              <a:prstGeom prst="rect">
                <a:avLst/>
              </a:prstGeom>
              <a:blipFill>
                <a:blip r:embed="rId4"/>
                <a:stretch>
                  <a:fillRect l="-1428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/>
              <p:nvPr/>
            </p:nvSpPr>
            <p:spPr>
              <a:xfrm>
                <a:off x="651689" y="2369684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89" y="2369684"/>
                <a:ext cx="211853" cy="207749"/>
              </a:xfrm>
              <a:prstGeom prst="rect">
                <a:avLst/>
              </a:prstGeom>
              <a:blipFill>
                <a:blip r:embed="rId5"/>
                <a:stretch>
                  <a:fillRect l="-11111" r="-555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804CF17-DD33-4DC6-B577-E0EAD43B5866}"/>
              </a:ext>
            </a:extLst>
          </p:cNvPr>
          <p:cNvGrpSpPr/>
          <p:nvPr/>
        </p:nvGrpSpPr>
        <p:grpSpPr>
          <a:xfrm>
            <a:off x="2966046" y="1810342"/>
            <a:ext cx="150274" cy="1795084"/>
            <a:chOff x="3578090" y="4389909"/>
            <a:chExt cx="178903" cy="2107097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2C26B0E6-535F-4700-A908-6630D5439D8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AED2EBAF-62D8-45DC-9343-404DC4045AFA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19010646-949C-460B-BD32-EE9ABEF128D5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79810EA4-C59B-4A09-B582-42A0CCCA195A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5FDBCC14-1852-4A7B-9182-5B2B3FC96C3A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05644ACD-904D-454B-A093-94126FF2450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1B1FB02D-F7A0-4B2C-A978-634996996090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40BED9-8AC6-407A-98B4-5F153C36EB2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256542" y="1886548"/>
            <a:ext cx="1715069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64CC0E-9CD4-486F-884E-44E00BC24181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293131" y="1886548"/>
            <a:ext cx="1672914" cy="29071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086F67-6F74-49F0-BB03-651A7F3BC4E8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287566" y="1886547"/>
            <a:ext cx="1684044" cy="57578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218BC8-134B-4790-ADBC-8AA0B74ABE6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292036" y="1886546"/>
            <a:ext cx="1700767" cy="158878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DABFAD7-14F9-47EA-ADE0-A0769C3C4D6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229784" y="1886549"/>
            <a:ext cx="1741826" cy="2892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2FEF15-60A5-432D-81DF-5B24231FAB96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266374" y="2175773"/>
            <a:ext cx="1699672" cy="148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1383EB0-95DF-4D9C-A47B-ACD08EB78F15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260809" y="2175773"/>
            <a:ext cx="1710801" cy="286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448A81-DAF1-4084-87E9-68CC1BD318F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244110" y="2163278"/>
            <a:ext cx="1727500" cy="13659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6740C5E-E9DD-4859-A2C2-0FE6FF64BD6F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57658" y="3529220"/>
            <a:ext cx="1813952" cy="166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8F361C3-396A-4879-80F2-2E1844929E6A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1194248" y="2516215"/>
            <a:ext cx="1798554" cy="102967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3EA18AA-C933-4104-8041-9521E8DC94A1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188684" y="2177262"/>
            <a:ext cx="1777361" cy="136863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A334547-795B-45C7-B4B8-BBF7BA74951E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193153" y="1886549"/>
            <a:ext cx="1778457" cy="165934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14EEAC-BF89-46F5-BA33-975A6BEF16BA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1256541" y="1940434"/>
            <a:ext cx="1736262" cy="5275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2E48AED-D52E-4468-8C11-9E03984814F6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293131" y="2177261"/>
            <a:ext cx="1672914" cy="29071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70C73BB-A74D-4D53-B0CB-55FD70417ADE}"/>
              </a:ext>
            </a:extLst>
          </p:cNvPr>
          <p:cNvCxnSpPr>
            <a:cxnSpLocks/>
          </p:cNvCxnSpPr>
          <p:nvPr/>
        </p:nvCxnSpPr>
        <p:spPr>
          <a:xfrm>
            <a:off x="1287567" y="2467973"/>
            <a:ext cx="158263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266059-6BAE-4B04-B0F2-DDA87FEFEA4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292036" y="2467972"/>
            <a:ext cx="1679575" cy="106124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/>
              <p:nvPr/>
            </p:nvSpPr>
            <p:spPr>
              <a:xfrm>
                <a:off x="1897723" y="1472619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723" y="1472619"/>
                <a:ext cx="4662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FCFA8358-F329-4C22-BD44-39DC0C740643}"/>
              </a:ext>
            </a:extLst>
          </p:cNvPr>
          <p:cNvSpPr/>
          <p:nvPr/>
        </p:nvSpPr>
        <p:spPr>
          <a:xfrm>
            <a:off x="5355285" y="1157821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6D24C8E6-18BF-4A74-BF0A-BC85F4CA1432}"/>
              </a:ext>
            </a:extLst>
          </p:cNvPr>
          <p:cNvSpPr/>
          <p:nvPr/>
        </p:nvSpPr>
        <p:spPr>
          <a:xfrm>
            <a:off x="5349720" y="1448534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CFF543EC-BEC5-4151-865A-B4D0882639D8}"/>
              </a:ext>
            </a:extLst>
          </p:cNvPr>
          <p:cNvSpPr/>
          <p:nvPr/>
        </p:nvSpPr>
        <p:spPr>
          <a:xfrm>
            <a:off x="5355285" y="1733602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BEDE748C-55AF-4A3E-A619-F3B10CDB5494}"/>
              </a:ext>
            </a:extLst>
          </p:cNvPr>
          <p:cNvSpPr/>
          <p:nvPr/>
        </p:nvSpPr>
        <p:spPr>
          <a:xfrm>
            <a:off x="5339951" y="3985678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123121A5-1437-4C06-9C60-D087BCF3A908}"/>
              </a:ext>
            </a:extLst>
          </p:cNvPr>
          <p:cNvSpPr/>
          <p:nvPr/>
        </p:nvSpPr>
        <p:spPr>
          <a:xfrm>
            <a:off x="5344795" y="2371215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59F1227E-C046-4530-85D1-2BEE36A7B551}"/>
              </a:ext>
            </a:extLst>
          </p:cNvPr>
          <p:cNvSpPr/>
          <p:nvPr/>
        </p:nvSpPr>
        <p:spPr>
          <a:xfrm>
            <a:off x="5344795" y="2557498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6B3558DE-FD1E-4B32-815D-4D4D605F3AAC}"/>
              </a:ext>
            </a:extLst>
          </p:cNvPr>
          <p:cNvSpPr/>
          <p:nvPr/>
        </p:nvSpPr>
        <p:spPr>
          <a:xfrm>
            <a:off x="5344795" y="2743780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BD18740-08BE-49F2-A19E-E0F8606876DE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3121884" y="1234028"/>
            <a:ext cx="2233401" cy="63221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F833708-74F3-466F-A00A-0C18BE1B4658}"/>
              </a:ext>
            </a:extLst>
          </p:cNvPr>
          <p:cNvCxnSpPr>
            <a:cxnSpLocks/>
            <a:stCxn id="20" idx="6"/>
            <a:endCxn id="57" idx="2"/>
          </p:cNvCxnSpPr>
          <p:nvPr/>
        </p:nvCxnSpPr>
        <p:spPr>
          <a:xfrm flipV="1">
            <a:off x="3116319" y="1524741"/>
            <a:ext cx="2233401" cy="36180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A26B25E-3C3B-444D-AD25-0F25A81826B6}"/>
              </a:ext>
            </a:extLst>
          </p:cNvPr>
          <p:cNvCxnSpPr>
            <a:cxnSpLocks/>
            <a:stCxn id="20" idx="6"/>
            <a:endCxn id="58" idx="2"/>
          </p:cNvCxnSpPr>
          <p:nvPr/>
        </p:nvCxnSpPr>
        <p:spPr>
          <a:xfrm flipV="1">
            <a:off x="3116319" y="1809809"/>
            <a:ext cx="2238966" cy="767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9CF858-E9A5-4D4B-AA0E-1657D6CE242A}"/>
              </a:ext>
            </a:extLst>
          </p:cNvPr>
          <p:cNvCxnSpPr>
            <a:cxnSpLocks/>
            <a:stCxn id="20" idx="5"/>
            <a:endCxn id="59" idx="2"/>
          </p:cNvCxnSpPr>
          <p:nvPr/>
        </p:nvCxnSpPr>
        <p:spPr>
          <a:xfrm>
            <a:off x="3095127" y="1940435"/>
            <a:ext cx="2244824" cy="212145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6297C64-26DB-4713-90C3-6C88B703D729}"/>
              </a:ext>
            </a:extLst>
          </p:cNvPr>
          <p:cNvCxnSpPr>
            <a:cxnSpLocks/>
            <a:stCxn id="21" idx="6"/>
            <a:endCxn id="59" idx="2"/>
          </p:cNvCxnSpPr>
          <p:nvPr/>
        </p:nvCxnSpPr>
        <p:spPr>
          <a:xfrm>
            <a:off x="3110754" y="2177261"/>
            <a:ext cx="2229197" cy="18846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DF0C49-8BF9-4B33-B27B-FDBD004D7A69}"/>
              </a:ext>
            </a:extLst>
          </p:cNvPr>
          <p:cNvCxnSpPr>
            <a:cxnSpLocks/>
            <a:stCxn id="22" idx="6"/>
            <a:endCxn id="59" idx="2"/>
          </p:cNvCxnSpPr>
          <p:nvPr/>
        </p:nvCxnSpPr>
        <p:spPr>
          <a:xfrm>
            <a:off x="3116319" y="2462329"/>
            <a:ext cx="2223632" cy="1599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9378589-FED8-4ADD-AA28-D33933942140}"/>
              </a:ext>
            </a:extLst>
          </p:cNvPr>
          <p:cNvCxnSpPr>
            <a:cxnSpLocks/>
            <a:stCxn id="23" idx="6"/>
            <a:endCxn id="59" idx="2"/>
          </p:cNvCxnSpPr>
          <p:nvPr/>
        </p:nvCxnSpPr>
        <p:spPr>
          <a:xfrm>
            <a:off x="3116319" y="3529219"/>
            <a:ext cx="2223632" cy="53266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03A0D64-B970-4A9B-B2D9-6D2BE91CF660}"/>
              </a:ext>
            </a:extLst>
          </p:cNvPr>
          <p:cNvCxnSpPr>
            <a:cxnSpLocks/>
            <a:stCxn id="21" idx="6"/>
            <a:endCxn id="55" idx="2"/>
          </p:cNvCxnSpPr>
          <p:nvPr/>
        </p:nvCxnSpPr>
        <p:spPr>
          <a:xfrm flipV="1">
            <a:off x="3110754" y="1234028"/>
            <a:ext cx="2244531" cy="94323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AB049E0-A97F-4BDF-8E75-4FD69A8E52E5}"/>
              </a:ext>
            </a:extLst>
          </p:cNvPr>
          <p:cNvCxnSpPr>
            <a:cxnSpLocks/>
            <a:stCxn id="21" idx="6"/>
            <a:endCxn id="57" idx="2"/>
          </p:cNvCxnSpPr>
          <p:nvPr/>
        </p:nvCxnSpPr>
        <p:spPr>
          <a:xfrm flipV="1">
            <a:off x="3110754" y="1524742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79158D9-58E2-4432-9D21-03529C241CF3}"/>
              </a:ext>
            </a:extLst>
          </p:cNvPr>
          <p:cNvCxnSpPr>
            <a:cxnSpLocks/>
            <a:stCxn id="21" idx="6"/>
            <a:endCxn id="58" idx="2"/>
          </p:cNvCxnSpPr>
          <p:nvPr/>
        </p:nvCxnSpPr>
        <p:spPr>
          <a:xfrm flipV="1">
            <a:off x="3110754" y="1809809"/>
            <a:ext cx="2244531" cy="36745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5E7FAA4-5D31-4B67-8F10-9E3FB60CB664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3100984" y="1287914"/>
            <a:ext cx="2275493" cy="11710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29DA4D9-73D0-4557-9D3C-44CE90D24F20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3116319" y="1590055"/>
            <a:ext cx="2176810" cy="8722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BB509CD-907A-4363-A9DA-2085CEB960C1}"/>
              </a:ext>
            </a:extLst>
          </p:cNvPr>
          <p:cNvCxnSpPr>
            <a:cxnSpLocks/>
            <a:stCxn id="22" idx="6"/>
            <a:endCxn id="58" idx="2"/>
          </p:cNvCxnSpPr>
          <p:nvPr/>
        </p:nvCxnSpPr>
        <p:spPr>
          <a:xfrm flipV="1">
            <a:off x="3116319" y="1809809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8516306-5CA4-4471-A9DA-7C7FCE5BF731}"/>
              </a:ext>
            </a:extLst>
          </p:cNvPr>
          <p:cNvCxnSpPr>
            <a:cxnSpLocks/>
            <a:stCxn id="23" idx="7"/>
            <a:endCxn id="58" idx="3"/>
          </p:cNvCxnSpPr>
          <p:nvPr/>
        </p:nvCxnSpPr>
        <p:spPr>
          <a:xfrm flipV="1">
            <a:off x="3095127" y="1863695"/>
            <a:ext cx="2281350" cy="161163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C505CD3-6951-4F09-81D1-3F21CB5B7AE0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3095127" y="1547063"/>
            <a:ext cx="2300598" cy="192827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FAAB54A-6BF2-46B0-BD75-24EA17A7AC3D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3095127" y="1274689"/>
            <a:ext cx="2265696" cy="220064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650BF2B-B781-4FD2-A560-FA32283B754D}"/>
                  </a:ext>
                </a:extLst>
              </p:cNvPr>
              <p:cNvSpPr/>
              <p:nvPr/>
            </p:nvSpPr>
            <p:spPr>
              <a:xfrm>
                <a:off x="3907326" y="1131706"/>
                <a:ext cx="400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650BF2B-B781-4FD2-A560-FA32283B7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26" y="1131706"/>
                <a:ext cx="4007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451EDC-B373-4B68-900D-C3DF973EF6C1}"/>
                  </a:ext>
                </a:extLst>
              </p:cNvPr>
              <p:cNvSpPr txBox="1"/>
              <p:nvPr/>
            </p:nvSpPr>
            <p:spPr>
              <a:xfrm>
                <a:off x="2893590" y="3613632"/>
                <a:ext cx="369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451EDC-B373-4B68-900D-C3DF973EF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590" y="3613632"/>
                <a:ext cx="3697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438C866-0C8F-4A7D-834C-7EBD588980CA}"/>
                  </a:ext>
                </a:extLst>
              </p:cNvPr>
              <p:cNvSpPr txBox="1"/>
              <p:nvPr/>
            </p:nvSpPr>
            <p:spPr>
              <a:xfrm>
                <a:off x="5577306" y="1070905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438C866-0C8F-4A7D-834C-7EBD58898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306" y="1070905"/>
                <a:ext cx="277768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4C2687-E08A-41F7-99E8-7C669EC5E489}"/>
                  </a:ext>
                </a:extLst>
              </p:cNvPr>
              <p:cNvSpPr txBox="1"/>
              <p:nvPr/>
            </p:nvSpPr>
            <p:spPr>
              <a:xfrm>
                <a:off x="5561653" y="1351086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4C2687-E08A-41F7-99E8-7C669EC5E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653" y="1351086"/>
                <a:ext cx="283091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6256E4C-891E-47F8-A9BA-5A21796318AB}"/>
                  </a:ext>
                </a:extLst>
              </p:cNvPr>
              <p:cNvSpPr txBox="1"/>
              <p:nvPr/>
            </p:nvSpPr>
            <p:spPr>
              <a:xfrm>
                <a:off x="5561653" y="1639866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6256E4C-891E-47F8-A9BA-5A217963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653" y="1639866"/>
                <a:ext cx="283091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5663B3-B62A-4A02-992B-12A64FFD10E1}"/>
                  </a:ext>
                </a:extLst>
              </p:cNvPr>
              <p:cNvSpPr txBox="1"/>
              <p:nvPr/>
            </p:nvSpPr>
            <p:spPr>
              <a:xfrm>
                <a:off x="5541488" y="3934097"/>
                <a:ext cx="30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5663B3-B62A-4A02-992B-12A64FFD1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488" y="3934097"/>
                <a:ext cx="300980" cy="276999"/>
              </a:xfrm>
              <a:prstGeom prst="rect">
                <a:avLst/>
              </a:prstGeom>
              <a:blipFill>
                <a:blip r:embed="rId12"/>
                <a:stretch>
                  <a:fillRect l="-16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14F4CE-82EE-6E4D-BD33-4E4BDAC2A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Words</a:t>
            </a:r>
          </a:p>
        </p:txBody>
      </p:sp>
    </p:spTree>
    <p:extLst>
      <p:ext uri="{BB962C8B-B14F-4D97-AF65-F5344CB8AC3E}">
        <p14:creationId xmlns:p14="http://schemas.microsoft.com/office/powerpoint/2010/main" val="980175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24457-7C4E-A54C-A49A-F0AB9EB06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074AF9-82C9-2F47-BACA-2DB59934FE42}"/>
              </a:ext>
            </a:extLst>
          </p:cNvPr>
          <p:cNvSpPr txBox="1"/>
          <p:nvPr/>
        </p:nvSpPr>
        <p:spPr>
          <a:xfrm>
            <a:off x="219745" y="1621408"/>
            <a:ext cx="267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“That movie was terrible!”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EC77C4-7F13-F343-B974-5FC1C573D935}"/>
              </a:ext>
            </a:extLst>
          </p:cNvPr>
          <p:cNvCxnSpPr>
            <a:cxnSpLocks/>
          </p:cNvCxnSpPr>
          <p:nvPr/>
        </p:nvCxnSpPr>
        <p:spPr>
          <a:xfrm>
            <a:off x="3128572" y="1794010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3B40F67-E1F3-B149-ABFE-EE533945557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90365" y="1326328"/>
            <a:ext cx="935364" cy="935364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CDB416D-62DD-3B44-B4EE-F321F8E5ED39}"/>
              </a:ext>
            </a:extLst>
          </p:cNvPr>
          <p:cNvSpPr/>
          <p:nvPr/>
        </p:nvSpPr>
        <p:spPr>
          <a:xfrm>
            <a:off x="3953435" y="1368837"/>
            <a:ext cx="2124636" cy="258613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Machine Learning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5BDDD0-D7CC-7845-9A59-BE51B6CE037E}"/>
              </a:ext>
            </a:extLst>
          </p:cNvPr>
          <p:cNvCxnSpPr>
            <a:cxnSpLocks/>
          </p:cNvCxnSpPr>
          <p:nvPr/>
        </p:nvCxnSpPr>
        <p:spPr>
          <a:xfrm>
            <a:off x="6078071" y="1817491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531621E-36AF-8740-9A81-1D727C00C64A}"/>
              </a:ext>
            </a:extLst>
          </p:cNvPr>
          <p:cNvSpPr txBox="1"/>
          <p:nvPr/>
        </p:nvSpPr>
        <p:spPr>
          <a:xfrm>
            <a:off x="248948" y="2352190"/>
            <a:ext cx="2879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“This is the best jacket that I’ve ever owned”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9A5AE6-E177-2D41-AFB7-2B54ECD8529D}"/>
              </a:ext>
            </a:extLst>
          </p:cNvPr>
          <p:cNvCxnSpPr>
            <a:cxnSpLocks/>
          </p:cNvCxnSpPr>
          <p:nvPr/>
        </p:nvCxnSpPr>
        <p:spPr>
          <a:xfrm>
            <a:off x="3128572" y="2675356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CA7CE2-C665-5A4B-B952-8522C70E5853}"/>
              </a:ext>
            </a:extLst>
          </p:cNvPr>
          <p:cNvCxnSpPr>
            <a:cxnSpLocks/>
          </p:cNvCxnSpPr>
          <p:nvPr/>
        </p:nvCxnSpPr>
        <p:spPr>
          <a:xfrm>
            <a:off x="6078071" y="2698837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DB2C466-9360-664B-B9F0-15748445461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090365" y="2307827"/>
            <a:ext cx="924083" cy="9240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E4E72AB-9E53-C542-96AD-785E869B506F}"/>
              </a:ext>
            </a:extLst>
          </p:cNvPr>
          <p:cNvSpPr txBox="1"/>
          <p:nvPr/>
        </p:nvSpPr>
        <p:spPr>
          <a:xfrm>
            <a:off x="219745" y="3526303"/>
            <a:ext cx="28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“Not really that good.”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9DEB6C-2B33-7940-83CE-1AD0D627CDC9}"/>
              </a:ext>
            </a:extLst>
          </p:cNvPr>
          <p:cNvCxnSpPr>
            <a:cxnSpLocks/>
          </p:cNvCxnSpPr>
          <p:nvPr/>
        </p:nvCxnSpPr>
        <p:spPr>
          <a:xfrm>
            <a:off x="3128572" y="3701550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5716A64B-9B8A-8241-9A5C-13BD5E2FAC9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90365" y="3233868"/>
            <a:ext cx="935364" cy="93536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7FCA8A-E11F-434A-9C75-C3BAC0623E30}"/>
              </a:ext>
            </a:extLst>
          </p:cNvPr>
          <p:cNvCxnSpPr>
            <a:cxnSpLocks/>
          </p:cNvCxnSpPr>
          <p:nvPr/>
        </p:nvCxnSpPr>
        <p:spPr>
          <a:xfrm>
            <a:off x="6078071" y="3725031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D393BF7-6590-EA40-8E97-8DF57A034A13}"/>
              </a:ext>
            </a:extLst>
          </p:cNvPr>
          <p:cNvSpPr txBox="1"/>
          <p:nvPr/>
        </p:nvSpPr>
        <p:spPr>
          <a:xfrm>
            <a:off x="349624" y="4504765"/>
            <a:ext cx="242047" cy="382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6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4019CEA-4B07-47CC-A680-0472949CAD9C}"/>
              </a:ext>
            </a:extLst>
          </p:cNvPr>
          <p:cNvGrpSpPr/>
          <p:nvPr/>
        </p:nvGrpSpPr>
        <p:grpSpPr>
          <a:xfrm>
            <a:off x="994954" y="1810342"/>
            <a:ext cx="150274" cy="1795084"/>
            <a:chOff x="3578090" y="4389909"/>
            <a:chExt cx="178903" cy="2107097"/>
          </a:xfrm>
        </p:grpSpPr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C28E94E6-873A-41C2-BFD1-4D5AE292E8A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39A4F5AF-0905-4C6E-8DBB-8EB4E3589BEF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772B2C7D-3F6A-43A0-A46A-0F9FDB18387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42963264-7E5A-4BAE-8756-196A7B52DC02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C4FD4CDE-D934-459C-8A0A-58C484B76A4F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7CAA8AA-E51D-44BB-9A17-AAE903C5F0E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17738A17-CF00-4485-83E3-AD32C36EB492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/>
              <p:nvPr/>
            </p:nvSpPr>
            <p:spPr>
              <a:xfrm>
                <a:off x="658767" y="1785675"/>
                <a:ext cx="2078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67" y="1785675"/>
                <a:ext cx="207814" cy="207749"/>
              </a:xfrm>
              <a:prstGeom prst="rect">
                <a:avLst/>
              </a:prstGeom>
              <a:blipFill>
                <a:blip r:embed="rId2"/>
                <a:stretch>
                  <a:fillRect l="-17647" r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/>
              <p:nvPr/>
            </p:nvSpPr>
            <p:spPr>
              <a:xfrm>
                <a:off x="651689" y="2073564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89" y="2073564"/>
                <a:ext cx="211853" cy="207749"/>
              </a:xfrm>
              <a:prstGeom prst="rect">
                <a:avLst/>
              </a:prstGeom>
              <a:blipFill>
                <a:blip r:embed="rId3"/>
                <a:stretch>
                  <a:fillRect l="-11111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/>
              <p:nvPr/>
            </p:nvSpPr>
            <p:spPr>
              <a:xfrm>
                <a:off x="673394" y="3425522"/>
                <a:ext cx="25891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94" y="3425522"/>
                <a:ext cx="258917" cy="207749"/>
              </a:xfrm>
              <a:prstGeom prst="rect">
                <a:avLst/>
              </a:prstGeom>
              <a:blipFill>
                <a:blip r:embed="rId4"/>
                <a:stretch>
                  <a:fillRect l="-1428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/>
              <p:nvPr/>
            </p:nvSpPr>
            <p:spPr>
              <a:xfrm>
                <a:off x="651689" y="2369684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89" y="2369684"/>
                <a:ext cx="211853" cy="207749"/>
              </a:xfrm>
              <a:prstGeom prst="rect">
                <a:avLst/>
              </a:prstGeom>
              <a:blipFill>
                <a:blip r:embed="rId5"/>
                <a:stretch>
                  <a:fillRect l="-11111" r="-555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804CF17-DD33-4DC6-B577-E0EAD43B5866}"/>
              </a:ext>
            </a:extLst>
          </p:cNvPr>
          <p:cNvGrpSpPr/>
          <p:nvPr/>
        </p:nvGrpSpPr>
        <p:grpSpPr>
          <a:xfrm>
            <a:off x="2966046" y="1810342"/>
            <a:ext cx="150274" cy="1795084"/>
            <a:chOff x="3578090" y="4389909"/>
            <a:chExt cx="178903" cy="2107097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2C26B0E6-535F-4700-A908-6630D5439D8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AED2EBAF-62D8-45DC-9343-404DC4045AFA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19010646-949C-460B-BD32-EE9ABEF128D5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79810EA4-C59B-4A09-B582-42A0CCCA195A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5FDBCC14-1852-4A7B-9182-5B2B3FC96C3A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05644ACD-904D-454B-A093-94126FF2450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1B1FB02D-F7A0-4B2C-A978-634996996090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40BED9-8AC6-407A-98B4-5F153C36EB2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256542" y="1886548"/>
            <a:ext cx="1715069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64CC0E-9CD4-486F-884E-44E00BC24181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293131" y="1886548"/>
            <a:ext cx="1672914" cy="29071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086F67-6F74-49F0-BB03-651A7F3BC4E8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287566" y="1886547"/>
            <a:ext cx="1684044" cy="57578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218BC8-134B-4790-ADBC-8AA0B74ABE6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292036" y="1886546"/>
            <a:ext cx="1700767" cy="158878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DABFAD7-14F9-47EA-ADE0-A0769C3C4D6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229784" y="1886549"/>
            <a:ext cx="1741826" cy="2892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2FEF15-60A5-432D-81DF-5B24231FAB96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266374" y="2175773"/>
            <a:ext cx="1699672" cy="148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1383EB0-95DF-4D9C-A47B-ACD08EB78F15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260809" y="2175773"/>
            <a:ext cx="1710801" cy="286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448A81-DAF1-4084-87E9-68CC1BD318F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244110" y="2163278"/>
            <a:ext cx="1727500" cy="13659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6740C5E-E9DD-4859-A2C2-0FE6FF64BD6F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57658" y="3529220"/>
            <a:ext cx="1813952" cy="166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8F361C3-396A-4879-80F2-2E1844929E6A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1194248" y="2516215"/>
            <a:ext cx="1798554" cy="102967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3EA18AA-C933-4104-8041-9521E8DC94A1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188684" y="2177262"/>
            <a:ext cx="1777361" cy="136863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A334547-795B-45C7-B4B8-BBF7BA74951E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193153" y="1886549"/>
            <a:ext cx="1778457" cy="165934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14EEAC-BF89-46F5-BA33-975A6BEF16BA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1256541" y="1940434"/>
            <a:ext cx="1736262" cy="5275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2E48AED-D52E-4468-8C11-9E03984814F6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293131" y="2177261"/>
            <a:ext cx="1672914" cy="29071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70C73BB-A74D-4D53-B0CB-55FD70417ADE}"/>
              </a:ext>
            </a:extLst>
          </p:cNvPr>
          <p:cNvCxnSpPr>
            <a:cxnSpLocks/>
          </p:cNvCxnSpPr>
          <p:nvPr/>
        </p:nvCxnSpPr>
        <p:spPr>
          <a:xfrm>
            <a:off x="1287567" y="2467973"/>
            <a:ext cx="158263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266059-6BAE-4B04-B0F2-DDA87FEFEA4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292036" y="2467972"/>
            <a:ext cx="1679575" cy="106124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/>
              <p:nvPr/>
            </p:nvSpPr>
            <p:spPr>
              <a:xfrm>
                <a:off x="1897723" y="1472619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723" y="1472619"/>
                <a:ext cx="4662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FCFA8358-F329-4C22-BD44-39DC0C740643}"/>
              </a:ext>
            </a:extLst>
          </p:cNvPr>
          <p:cNvSpPr/>
          <p:nvPr/>
        </p:nvSpPr>
        <p:spPr>
          <a:xfrm>
            <a:off x="5355285" y="1157821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6D24C8E6-18BF-4A74-BF0A-BC85F4CA1432}"/>
              </a:ext>
            </a:extLst>
          </p:cNvPr>
          <p:cNvSpPr/>
          <p:nvPr/>
        </p:nvSpPr>
        <p:spPr>
          <a:xfrm>
            <a:off x="5349720" y="1448534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CFF543EC-BEC5-4151-865A-B4D0882639D8}"/>
              </a:ext>
            </a:extLst>
          </p:cNvPr>
          <p:cNvSpPr/>
          <p:nvPr/>
        </p:nvSpPr>
        <p:spPr>
          <a:xfrm>
            <a:off x="5355285" y="1733602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BEDE748C-55AF-4A3E-A619-F3B10CDB5494}"/>
              </a:ext>
            </a:extLst>
          </p:cNvPr>
          <p:cNvSpPr/>
          <p:nvPr/>
        </p:nvSpPr>
        <p:spPr>
          <a:xfrm>
            <a:off x="5339951" y="3985678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123121A5-1437-4C06-9C60-D087BCF3A908}"/>
              </a:ext>
            </a:extLst>
          </p:cNvPr>
          <p:cNvSpPr/>
          <p:nvPr/>
        </p:nvSpPr>
        <p:spPr>
          <a:xfrm>
            <a:off x="5344795" y="2371215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59F1227E-C046-4530-85D1-2BEE36A7B551}"/>
              </a:ext>
            </a:extLst>
          </p:cNvPr>
          <p:cNvSpPr/>
          <p:nvPr/>
        </p:nvSpPr>
        <p:spPr>
          <a:xfrm>
            <a:off x="5344795" y="2557498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6B3558DE-FD1E-4B32-815D-4D4D605F3AAC}"/>
              </a:ext>
            </a:extLst>
          </p:cNvPr>
          <p:cNvSpPr/>
          <p:nvPr/>
        </p:nvSpPr>
        <p:spPr>
          <a:xfrm>
            <a:off x="5344795" y="2743780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BD18740-08BE-49F2-A19E-E0F8606876DE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3121884" y="1234028"/>
            <a:ext cx="2233401" cy="63221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F833708-74F3-466F-A00A-0C18BE1B4658}"/>
              </a:ext>
            </a:extLst>
          </p:cNvPr>
          <p:cNvCxnSpPr>
            <a:cxnSpLocks/>
            <a:stCxn id="20" idx="6"/>
            <a:endCxn id="57" idx="2"/>
          </p:cNvCxnSpPr>
          <p:nvPr/>
        </p:nvCxnSpPr>
        <p:spPr>
          <a:xfrm flipV="1">
            <a:off x="3116319" y="1524741"/>
            <a:ext cx="2233401" cy="36180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A26B25E-3C3B-444D-AD25-0F25A81826B6}"/>
              </a:ext>
            </a:extLst>
          </p:cNvPr>
          <p:cNvCxnSpPr>
            <a:cxnSpLocks/>
            <a:stCxn id="20" idx="6"/>
            <a:endCxn id="58" idx="2"/>
          </p:cNvCxnSpPr>
          <p:nvPr/>
        </p:nvCxnSpPr>
        <p:spPr>
          <a:xfrm flipV="1">
            <a:off x="3116319" y="1809809"/>
            <a:ext cx="2238966" cy="767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9CF858-E9A5-4D4B-AA0E-1657D6CE242A}"/>
              </a:ext>
            </a:extLst>
          </p:cNvPr>
          <p:cNvCxnSpPr>
            <a:cxnSpLocks/>
            <a:stCxn id="20" idx="5"/>
            <a:endCxn id="59" idx="2"/>
          </p:cNvCxnSpPr>
          <p:nvPr/>
        </p:nvCxnSpPr>
        <p:spPr>
          <a:xfrm>
            <a:off x="3095127" y="1940435"/>
            <a:ext cx="2244824" cy="212145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6297C64-26DB-4713-90C3-6C88B703D729}"/>
              </a:ext>
            </a:extLst>
          </p:cNvPr>
          <p:cNvCxnSpPr>
            <a:cxnSpLocks/>
            <a:stCxn id="21" idx="6"/>
            <a:endCxn id="59" idx="2"/>
          </p:cNvCxnSpPr>
          <p:nvPr/>
        </p:nvCxnSpPr>
        <p:spPr>
          <a:xfrm>
            <a:off x="3110754" y="2177261"/>
            <a:ext cx="2229197" cy="18846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DF0C49-8BF9-4B33-B27B-FDBD004D7A69}"/>
              </a:ext>
            </a:extLst>
          </p:cNvPr>
          <p:cNvCxnSpPr>
            <a:cxnSpLocks/>
            <a:stCxn id="22" idx="6"/>
            <a:endCxn id="59" idx="2"/>
          </p:cNvCxnSpPr>
          <p:nvPr/>
        </p:nvCxnSpPr>
        <p:spPr>
          <a:xfrm>
            <a:off x="3116319" y="2462329"/>
            <a:ext cx="2223632" cy="1599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9378589-FED8-4ADD-AA28-D33933942140}"/>
              </a:ext>
            </a:extLst>
          </p:cNvPr>
          <p:cNvCxnSpPr>
            <a:cxnSpLocks/>
            <a:stCxn id="23" idx="6"/>
            <a:endCxn id="59" idx="2"/>
          </p:cNvCxnSpPr>
          <p:nvPr/>
        </p:nvCxnSpPr>
        <p:spPr>
          <a:xfrm>
            <a:off x="3116319" y="3529219"/>
            <a:ext cx="2223632" cy="53266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03A0D64-B970-4A9B-B2D9-6D2BE91CF660}"/>
              </a:ext>
            </a:extLst>
          </p:cNvPr>
          <p:cNvCxnSpPr>
            <a:cxnSpLocks/>
            <a:stCxn id="21" idx="6"/>
            <a:endCxn id="55" idx="2"/>
          </p:cNvCxnSpPr>
          <p:nvPr/>
        </p:nvCxnSpPr>
        <p:spPr>
          <a:xfrm flipV="1">
            <a:off x="3110754" y="1234028"/>
            <a:ext cx="2244531" cy="94323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AB049E0-A97F-4BDF-8E75-4FD69A8E52E5}"/>
              </a:ext>
            </a:extLst>
          </p:cNvPr>
          <p:cNvCxnSpPr>
            <a:cxnSpLocks/>
            <a:stCxn id="21" idx="6"/>
            <a:endCxn id="57" idx="2"/>
          </p:cNvCxnSpPr>
          <p:nvPr/>
        </p:nvCxnSpPr>
        <p:spPr>
          <a:xfrm flipV="1">
            <a:off x="3110754" y="1524742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79158D9-58E2-4432-9D21-03529C241CF3}"/>
              </a:ext>
            </a:extLst>
          </p:cNvPr>
          <p:cNvCxnSpPr>
            <a:cxnSpLocks/>
            <a:stCxn id="21" idx="6"/>
            <a:endCxn id="58" idx="2"/>
          </p:cNvCxnSpPr>
          <p:nvPr/>
        </p:nvCxnSpPr>
        <p:spPr>
          <a:xfrm flipV="1">
            <a:off x="3110754" y="1809809"/>
            <a:ext cx="2244531" cy="36745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5E7FAA4-5D31-4B67-8F10-9E3FB60CB664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3100984" y="1287914"/>
            <a:ext cx="2275493" cy="11710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29DA4D9-73D0-4557-9D3C-44CE90D24F20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3116319" y="1590055"/>
            <a:ext cx="2176810" cy="8722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BB509CD-907A-4363-A9DA-2085CEB960C1}"/>
              </a:ext>
            </a:extLst>
          </p:cNvPr>
          <p:cNvCxnSpPr>
            <a:cxnSpLocks/>
            <a:stCxn id="22" idx="6"/>
            <a:endCxn id="58" idx="2"/>
          </p:cNvCxnSpPr>
          <p:nvPr/>
        </p:nvCxnSpPr>
        <p:spPr>
          <a:xfrm flipV="1">
            <a:off x="3116319" y="1809809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8516306-5CA4-4471-A9DA-7C7FCE5BF731}"/>
              </a:ext>
            </a:extLst>
          </p:cNvPr>
          <p:cNvCxnSpPr>
            <a:cxnSpLocks/>
            <a:stCxn id="23" idx="7"/>
            <a:endCxn id="58" idx="3"/>
          </p:cNvCxnSpPr>
          <p:nvPr/>
        </p:nvCxnSpPr>
        <p:spPr>
          <a:xfrm flipV="1">
            <a:off x="3095127" y="1863695"/>
            <a:ext cx="2281350" cy="161163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C505CD3-6951-4F09-81D1-3F21CB5B7AE0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3095127" y="1547063"/>
            <a:ext cx="2300598" cy="192827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FAAB54A-6BF2-46B0-BD75-24EA17A7AC3D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3095127" y="1274689"/>
            <a:ext cx="2265696" cy="220064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650BF2B-B781-4FD2-A560-FA32283B754D}"/>
                  </a:ext>
                </a:extLst>
              </p:cNvPr>
              <p:cNvSpPr/>
              <p:nvPr/>
            </p:nvSpPr>
            <p:spPr>
              <a:xfrm>
                <a:off x="3907326" y="1131706"/>
                <a:ext cx="400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650BF2B-B781-4FD2-A560-FA32283B7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26" y="1131706"/>
                <a:ext cx="4007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451EDC-B373-4B68-900D-C3DF973EF6C1}"/>
                  </a:ext>
                </a:extLst>
              </p:cNvPr>
              <p:cNvSpPr txBox="1"/>
              <p:nvPr/>
            </p:nvSpPr>
            <p:spPr>
              <a:xfrm>
                <a:off x="2893590" y="3613632"/>
                <a:ext cx="369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451EDC-B373-4B68-900D-C3DF973EF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590" y="3613632"/>
                <a:ext cx="3697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438C866-0C8F-4A7D-834C-7EBD588980CA}"/>
                  </a:ext>
                </a:extLst>
              </p:cNvPr>
              <p:cNvSpPr txBox="1"/>
              <p:nvPr/>
            </p:nvSpPr>
            <p:spPr>
              <a:xfrm>
                <a:off x="5577306" y="1070905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438C866-0C8F-4A7D-834C-7EBD58898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306" y="1070905"/>
                <a:ext cx="277768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4C2687-E08A-41F7-99E8-7C669EC5E489}"/>
                  </a:ext>
                </a:extLst>
              </p:cNvPr>
              <p:cNvSpPr txBox="1"/>
              <p:nvPr/>
            </p:nvSpPr>
            <p:spPr>
              <a:xfrm>
                <a:off x="5561653" y="1351086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4C2687-E08A-41F7-99E8-7C669EC5E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653" y="1351086"/>
                <a:ext cx="283091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6256E4C-891E-47F8-A9BA-5A21796318AB}"/>
                  </a:ext>
                </a:extLst>
              </p:cNvPr>
              <p:cNvSpPr txBox="1"/>
              <p:nvPr/>
            </p:nvSpPr>
            <p:spPr>
              <a:xfrm>
                <a:off x="5561653" y="1639866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6256E4C-891E-47F8-A9BA-5A217963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653" y="1639866"/>
                <a:ext cx="283091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5663B3-B62A-4A02-992B-12A64FFD10E1}"/>
                  </a:ext>
                </a:extLst>
              </p:cNvPr>
              <p:cNvSpPr txBox="1"/>
              <p:nvPr/>
            </p:nvSpPr>
            <p:spPr>
              <a:xfrm>
                <a:off x="5541488" y="3934097"/>
                <a:ext cx="30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5663B3-B62A-4A02-992B-12A64FFD1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488" y="3934097"/>
                <a:ext cx="300980" cy="276999"/>
              </a:xfrm>
              <a:prstGeom prst="rect">
                <a:avLst/>
              </a:prstGeom>
              <a:blipFill>
                <a:blip r:embed="rId12"/>
                <a:stretch>
                  <a:fillRect l="-16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14F4CE-82EE-6E4D-BD33-4E4BDAC2A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Words</a:t>
            </a: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173E22F1-6D44-D54C-B7D0-62DD4E32A0C3}"/>
              </a:ext>
            </a:extLst>
          </p:cNvPr>
          <p:cNvSpPr/>
          <p:nvPr/>
        </p:nvSpPr>
        <p:spPr>
          <a:xfrm>
            <a:off x="5874969" y="1031848"/>
            <a:ext cx="510930" cy="3254516"/>
          </a:xfrm>
          <a:prstGeom prst="rightBrac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8690BD8-20AE-754B-9FEA-6AD09D3FBBA2}"/>
                  </a:ext>
                </a:extLst>
              </p:cNvPr>
              <p:cNvSpPr txBox="1"/>
              <p:nvPr/>
            </p:nvSpPr>
            <p:spPr>
              <a:xfrm>
                <a:off x="6605193" y="2484064"/>
                <a:ext cx="25323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Output Dimension</a:t>
                </a:r>
              </a:p>
              <a:p>
                <a:pPr algn="ctr"/>
                <a:r>
                  <a:rPr lang="en-US" sz="2400" dirty="0"/>
                  <a:t>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, our vocabulary size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8690BD8-20AE-754B-9FEA-6AD09D3FB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193" y="2484064"/>
                <a:ext cx="2532350" cy="1200329"/>
              </a:xfrm>
              <a:prstGeom prst="rect">
                <a:avLst/>
              </a:prstGeom>
              <a:blipFill>
                <a:blip r:embed="rId13"/>
                <a:stretch>
                  <a:fillRect l="-2000" t="-4211" r="-250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415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4019CEA-4B07-47CC-A680-0472949CAD9C}"/>
              </a:ext>
            </a:extLst>
          </p:cNvPr>
          <p:cNvGrpSpPr/>
          <p:nvPr/>
        </p:nvGrpSpPr>
        <p:grpSpPr>
          <a:xfrm>
            <a:off x="994954" y="1810342"/>
            <a:ext cx="150274" cy="1795084"/>
            <a:chOff x="3578090" y="4389909"/>
            <a:chExt cx="178903" cy="2107097"/>
          </a:xfrm>
        </p:grpSpPr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C28E94E6-873A-41C2-BFD1-4D5AE292E8A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39A4F5AF-0905-4C6E-8DBB-8EB4E3589BEF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772B2C7D-3F6A-43A0-A46A-0F9FDB18387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42963264-7E5A-4BAE-8756-196A7B52DC02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C4FD4CDE-D934-459C-8A0A-58C484B76A4F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7CAA8AA-E51D-44BB-9A17-AAE903C5F0E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17738A17-CF00-4485-83E3-AD32C36EB492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/>
              <p:nvPr/>
            </p:nvSpPr>
            <p:spPr>
              <a:xfrm>
                <a:off x="658767" y="1785675"/>
                <a:ext cx="2078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67" y="1785675"/>
                <a:ext cx="207814" cy="207749"/>
              </a:xfrm>
              <a:prstGeom prst="rect">
                <a:avLst/>
              </a:prstGeom>
              <a:blipFill>
                <a:blip r:embed="rId2"/>
                <a:stretch>
                  <a:fillRect l="-17647" r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/>
              <p:nvPr/>
            </p:nvSpPr>
            <p:spPr>
              <a:xfrm>
                <a:off x="651689" y="2073564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89" y="2073564"/>
                <a:ext cx="211853" cy="207749"/>
              </a:xfrm>
              <a:prstGeom prst="rect">
                <a:avLst/>
              </a:prstGeom>
              <a:blipFill>
                <a:blip r:embed="rId3"/>
                <a:stretch>
                  <a:fillRect l="-11111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/>
              <p:nvPr/>
            </p:nvSpPr>
            <p:spPr>
              <a:xfrm>
                <a:off x="673394" y="3425522"/>
                <a:ext cx="25891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94" y="3425522"/>
                <a:ext cx="258917" cy="207749"/>
              </a:xfrm>
              <a:prstGeom prst="rect">
                <a:avLst/>
              </a:prstGeom>
              <a:blipFill>
                <a:blip r:embed="rId4"/>
                <a:stretch>
                  <a:fillRect l="-1428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/>
              <p:nvPr/>
            </p:nvSpPr>
            <p:spPr>
              <a:xfrm>
                <a:off x="651689" y="2369684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89" y="2369684"/>
                <a:ext cx="211853" cy="207749"/>
              </a:xfrm>
              <a:prstGeom prst="rect">
                <a:avLst/>
              </a:prstGeom>
              <a:blipFill>
                <a:blip r:embed="rId5"/>
                <a:stretch>
                  <a:fillRect l="-11111" r="-555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804CF17-DD33-4DC6-B577-E0EAD43B5866}"/>
              </a:ext>
            </a:extLst>
          </p:cNvPr>
          <p:cNvGrpSpPr/>
          <p:nvPr/>
        </p:nvGrpSpPr>
        <p:grpSpPr>
          <a:xfrm>
            <a:off x="2966046" y="1810342"/>
            <a:ext cx="150274" cy="1795084"/>
            <a:chOff x="3578090" y="4389909"/>
            <a:chExt cx="178903" cy="2107097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2C26B0E6-535F-4700-A908-6630D5439D8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AED2EBAF-62D8-45DC-9343-404DC4045AFA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19010646-949C-460B-BD32-EE9ABEF128D5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79810EA4-C59B-4A09-B582-42A0CCCA195A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5FDBCC14-1852-4A7B-9182-5B2B3FC96C3A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05644ACD-904D-454B-A093-94126FF2450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1B1FB02D-F7A0-4B2C-A978-634996996090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40BED9-8AC6-407A-98B4-5F153C36EB2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256542" y="1886548"/>
            <a:ext cx="1715069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64CC0E-9CD4-486F-884E-44E00BC24181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293131" y="1886548"/>
            <a:ext cx="1672914" cy="29071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086F67-6F74-49F0-BB03-651A7F3BC4E8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287566" y="1886547"/>
            <a:ext cx="1684044" cy="57578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218BC8-134B-4790-ADBC-8AA0B74ABE6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292036" y="1886546"/>
            <a:ext cx="1700767" cy="158878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DABFAD7-14F9-47EA-ADE0-A0769C3C4D6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229784" y="1886549"/>
            <a:ext cx="1741826" cy="2892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2FEF15-60A5-432D-81DF-5B24231FAB96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266374" y="2175773"/>
            <a:ext cx="1699672" cy="148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1383EB0-95DF-4D9C-A47B-ACD08EB78F15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260809" y="2175773"/>
            <a:ext cx="1710801" cy="286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448A81-DAF1-4084-87E9-68CC1BD318F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244110" y="2163278"/>
            <a:ext cx="1727500" cy="13659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6740C5E-E9DD-4859-A2C2-0FE6FF64BD6F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57658" y="3529220"/>
            <a:ext cx="1813952" cy="166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8F361C3-396A-4879-80F2-2E1844929E6A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1194248" y="2516215"/>
            <a:ext cx="1798554" cy="102967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3EA18AA-C933-4104-8041-9521E8DC94A1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188684" y="2177262"/>
            <a:ext cx="1777361" cy="136863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A334547-795B-45C7-B4B8-BBF7BA74951E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193153" y="1886549"/>
            <a:ext cx="1778457" cy="165934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14EEAC-BF89-46F5-BA33-975A6BEF16BA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1256541" y="1940434"/>
            <a:ext cx="1736262" cy="5275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2E48AED-D52E-4468-8C11-9E03984814F6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293131" y="2177261"/>
            <a:ext cx="1672914" cy="29071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70C73BB-A74D-4D53-B0CB-55FD70417ADE}"/>
              </a:ext>
            </a:extLst>
          </p:cNvPr>
          <p:cNvCxnSpPr>
            <a:cxnSpLocks/>
          </p:cNvCxnSpPr>
          <p:nvPr/>
        </p:nvCxnSpPr>
        <p:spPr>
          <a:xfrm>
            <a:off x="1287567" y="2467973"/>
            <a:ext cx="158263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266059-6BAE-4B04-B0F2-DDA87FEFEA4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292036" y="2467972"/>
            <a:ext cx="1679575" cy="106124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/>
              <p:nvPr/>
            </p:nvSpPr>
            <p:spPr>
              <a:xfrm>
                <a:off x="1897723" y="1472619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723" y="1472619"/>
                <a:ext cx="4662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FCFA8358-F329-4C22-BD44-39DC0C740643}"/>
              </a:ext>
            </a:extLst>
          </p:cNvPr>
          <p:cNvSpPr/>
          <p:nvPr/>
        </p:nvSpPr>
        <p:spPr>
          <a:xfrm>
            <a:off x="5355285" y="1157821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6D24C8E6-18BF-4A74-BF0A-BC85F4CA1432}"/>
              </a:ext>
            </a:extLst>
          </p:cNvPr>
          <p:cNvSpPr/>
          <p:nvPr/>
        </p:nvSpPr>
        <p:spPr>
          <a:xfrm>
            <a:off x="5349720" y="1448534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CFF543EC-BEC5-4151-865A-B4D0882639D8}"/>
              </a:ext>
            </a:extLst>
          </p:cNvPr>
          <p:cNvSpPr/>
          <p:nvPr/>
        </p:nvSpPr>
        <p:spPr>
          <a:xfrm>
            <a:off x="5355285" y="1733602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BEDE748C-55AF-4A3E-A619-F3B10CDB5494}"/>
              </a:ext>
            </a:extLst>
          </p:cNvPr>
          <p:cNvSpPr/>
          <p:nvPr/>
        </p:nvSpPr>
        <p:spPr>
          <a:xfrm>
            <a:off x="5339951" y="3985678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123121A5-1437-4C06-9C60-D087BCF3A908}"/>
              </a:ext>
            </a:extLst>
          </p:cNvPr>
          <p:cNvSpPr/>
          <p:nvPr/>
        </p:nvSpPr>
        <p:spPr>
          <a:xfrm>
            <a:off x="5344795" y="2371215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59F1227E-C046-4530-85D1-2BEE36A7B551}"/>
              </a:ext>
            </a:extLst>
          </p:cNvPr>
          <p:cNvSpPr/>
          <p:nvPr/>
        </p:nvSpPr>
        <p:spPr>
          <a:xfrm>
            <a:off x="5344795" y="2557498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6B3558DE-FD1E-4B32-815D-4D4D605F3AAC}"/>
              </a:ext>
            </a:extLst>
          </p:cNvPr>
          <p:cNvSpPr/>
          <p:nvPr/>
        </p:nvSpPr>
        <p:spPr>
          <a:xfrm>
            <a:off x="5344795" y="2743780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BD18740-08BE-49F2-A19E-E0F8606876DE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3121884" y="1234028"/>
            <a:ext cx="2233401" cy="63221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F833708-74F3-466F-A00A-0C18BE1B4658}"/>
              </a:ext>
            </a:extLst>
          </p:cNvPr>
          <p:cNvCxnSpPr>
            <a:cxnSpLocks/>
            <a:stCxn id="20" idx="6"/>
            <a:endCxn id="57" idx="2"/>
          </p:cNvCxnSpPr>
          <p:nvPr/>
        </p:nvCxnSpPr>
        <p:spPr>
          <a:xfrm flipV="1">
            <a:off x="3116319" y="1524741"/>
            <a:ext cx="2233401" cy="36180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A26B25E-3C3B-444D-AD25-0F25A81826B6}"/>
              </a:ext>
            </a:extLst>
          </p:cNvPr>
          <p:cNvCxnSpPr>
            <a:cxnSpLocks/>
            <a:stCxn id="20" idx="6"/>
            <a:endCxn id="58" idx="2"/>
          </p:cNvCxnSpPr>
          <p:nvPr/>
        </p:nvCxnSpPr>
        <p:spPr>
          <a:xfrm flipV="1">
            <a:off x="3116319" y="1809809"/>
            <a:ext cx="2238966" cy="767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9CF858-E9A5-4D4B-AA0E-1657D6CE242A}"/>
              </a:ext>
            </a:extLst>
          </p:cNvPr>
          <p:cNvCxnSpPr>
            <a:cxnSpLocks/>
            <a:stCxn id="20" idx="5"/>
            <a:endCxn id="59" idx="2"/>
          </p:cNvCxnSpPr>
          <p:nvPr/>
        </p:nvCxnSpPr>
        <p:spPr>
          <a:xfrm>
            <a:off x="3095127" y="1940435"/>
            <a:ext cx="2244824" cy="212145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6297C64-26DB-4713-90C3-6C88B703D729}"/>
              </a:ext>
            </a:extLst>
          </p:cNvPr>
          <p:cNvCxnSpPr>
            <a:cxnSpLocks/>
            <a:stCxn id="21" idx="6"/>
            <a:endCxn id="59" idx="2"/>
          </p:cNvCxnSpPr>
          <p:nvPr/>
        </p:nvCxnSpPr>
        <p:spPr>
          <a:xfrm>
            <a:off x="3110754" y="2177261"/>
            <a:ext cx="2229197" cy="18846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DF0C49-8BF9-4B33-B27B-FDBD004D7A69}"/>
              </a:ext>
            </a:extLst>
          </p:cNvPr>
          <p:cNvCxnSpPr>
            <a:cxnSpLocks/>
            <a:stCxn id="22" idx="6"/>
            <a:endCxn id="59" idx="2"/>
          </p:cNvCxnSpPr>
          <p:nvPr/>
        </p:nvCxnSpPr>
        <p:spPr>
          <a:xfrm>
            <a:off x="3116319" y="2462329"/>
            <a:ext cx="2223632" cy="1599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9378589-FED8-4ADD-AA28-D33933942140}"/>
              </a:ext>
            </a:extLst>
          </p:cNvPr>
          <p:cNvCxnSpPr>
            <a:cxnSpLocks/>
            <a:stCxn id="23" idx="6"/>
            <a:endCxn id="59" idx="2"/>
          </p:cNvCxnSpPr>
          <p:nvPr/>
        </p:nvCxnSpPr>
        <p:spPr>
          <a:xfrm>
            <a:off x="3116319" y="3529219"/>
            <a:ext cx="2223632" cy="53266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03A0D64-B970-4A9B-B2D9-6D2BE91CF660}"/>
              </a:ext>
            </a:extLst>
          </p:cNvPr>
          <p:cNvCxnSpPr>
            <a:cxnSpLocks/>
            <a:stCxn id="21" idx="6"/>
            <a:endCxn id="55" idx="2"/>
          </p:cNvCxnSpPr>
          <p:nvPr/>
        </p:nvCxnSpPr>
        <p:spPr>
          <a:xfrm flipV="1">
            <a:off x="3110754" y="1234028"/>
            <a:ext cx="2244531" cy="94323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AB049E0-A97F-4BDF-8E75-4FD69A8E52E5}"/>
              </a:ext>
            </a:extLst>
          </p:cNvPr>
          <p:cNvCxnSpPr>
            <a:cxnSpLocks/>
            <a:stCxn id="21" idx="6"/>
            <a:endCxn id="57" idx="2"/>
          </p:cNvCxnSpPr>
          <p:nvPr/>
        </p:nvCxnSpPr>
        <p:spPr>
          <a:xfrm flipV="1">
            <a:off x="3110754" y="1524742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79158D9-58E2-4432-9D21-03529C241CF3}"/>
              </a:ext>
            </a:extLst>
          </p:cNvPr>
          <p:cNvCxnSpPr>
            <a:cxnSpLocks/>
            <a:stCxn id="21" idx="6"/>
            <a:endCxn id="58" idx="2"/>
          </p:cNvCxnSpPr>
          <p:nvPr/>
        </p:nvCxnSpPr>
        <p:spPr>
          <a:xfrm flipV="1">
            <a:off x="3110754" y="1809809"/>
            <a:ext cx="2244531" cy="36745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5E7FAA4-5D31-4B67-8F10-9E3FB60CB664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3100984" y="1287914"/>
            <a:ext cx="2275493" cy="11710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29DA4D9-73D0-4557-9D3C-44CE90D24F20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3116319" y="1590055"/>
            <a:ext cx="2176810" cy="8722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BB509CD-907A-4363-A9DA-2085CEB960C1}"/>
              </a:ext>
            </a:extLst>
          </p:cNvPr>
          <p:cNvCxnSpPr>
            <a:cxnSpLocks/>
            <a:stCxn id="22" idx="6"/>
            <a:endCxn id="58" idx="2"/>
          </p:cNvCxnSpPr>
          <p:nvPr/>
        </p:nvCxnSpPr>
        <p:spPr>
          <a:xfrm flipV="1">
            <a:off x="3116319" y="1809809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8516306-5CA4-4471-A9DA-7C7FCE5BF731}"/>
              </a:ext>
            </a:extLst>
          </p:cNvPr>
          <p:cNvCxnSpPr>
            <a:cxnSpLocks/>
            <a:stCxn id="23" idx="7"/>
            <a:endCxn id="58" idx="3"/>
          </p:cNvCxnSpPr>
          <p:nvPr/>
        </p:nvCxnSpPr>
        <p:spPr>
          <a:xfrm flipV="1">
            <a:off x="3095127" y="1863695"/>
            <a:ext cx="2281350" cy="161163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C505CD3-6951-4F09-81D1-3F21CB5B7AE0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3095127" y="1547063"/>
            <a:ext cx="2300598" cy="192827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FAAB54A-6BF2-46B0-BD75-24EA17A7AC3D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3095127" y="1274689"/>
            <a:ext cx="2265696" cy="220064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650BF2B-B781-4FD2-A560-FA32283B754D}"/>
                  </a:ext>
                </a:extLst>
              </p:cNvPr>
              <p:cNvSpPr/>
              <p:nvPr/>
            </p:nvSpPr>
            <p:spPr>
              <a:xfrm>
                <a:off x="3907326" y="1131706"/>
                <a:ext cx="400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650BF2B-B781-4FD2-A560-FA32283B7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26" y="1131706"/>
                <a:ext cx="4007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451EDC-B373-4B68-900D-C3DF973EF6C1}"/>
                  </a:ext>
                </a:extLst>
              </p:cNvPr>
              <p:cNvSpPr txBox="1"/>
              <p:nvPr/>
            </p:nvSpPr>
            <p:spPr>
              <a:xfrm>
                <a:off x="2893590" y="3613632"/>
                <a:ext cx="369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451EDC-B373-4B68-900D-C3DF973EF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590" y="3613632"/>
                <a:ext cx="3697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438C866-0C8F-4A7D-834C-7EBD588980CA}"/>
                  </a:ext>
                </a:extLst>
              </p:cNvPr>
              <p:cNvSpPr txBox="1"/>
              <p:nvPr/>
            </p:nvSpPr>
            <p:spPr>
              <a:xfrm>
                <a:off x="5577306" y="1070905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438C866-0C8F-4A7D-834C-7EBD58898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306" y="1070905"/>
                <a:ext cx="277768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4C2687-E08A-41F7-99E8-7C669EC5E489}"/>
                  </a:ext>
                </a:extLst>
              </p:cNvPr>
              <p:cNvSpPr txBox="1"/>
              <p:nvPr/>
            </p:nvSpPr>
            <p:spPr>
              <a:xfrm>
                <a:off x="5561653" y="1351086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4C2687-E08A-41F7-99E8-7C669EC5E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653" y="1351086"/>
                <a:ext cx="283091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6256E4C-891E-47F8-A9BA-5A21796318AB}"/>
                  </a:ext>
                </a:extLst>
              </p:cNvPr>
              <p:cNvSpPr txBox="1"/>
              <p:nvPr/>
            </p:nvSpPr>
            <p:spPr>
              <a:xfrm>
                <a:off x="5561653" y="1639866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6256E4C-891E-47F8-A9BA-5A217963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653" y="1639866"/>
                <a:ext cx="283091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5663B3-B62A-4A02-992B-12A64FFD10E1}"/>
                  </a:ext>
                </a:extLst>
              </p:cNvPr>
              <p:cNvSpPr txBox="1"/>
              <p:nvPr/>
            </p:nvSpPr>
            <p:spPr>
              <a:xfrm>
                <a:off x="5541488" y="3934097"/>
                <a:ext cx="30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5663B3-B62A-4A02-992B-12A64FFD1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488" y="3934097"/>
                <a:ext cx="300980" cy="276999"/>
              </a:xfrm>
              <a:prstGeom prst="rect">
                <a:avLst/>
              </a:prstGeom>
              <a:blipFill>
                <a:blip r:embed="rId12"/>
                <a:stretch>
                  <a:fillRect l="-16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14F4CE-82EE-6E4D-BD33-4E4BDAC2A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Words</a:t>
            </a: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173E22F1-6D44-D54C-B7D0-62DD4E32A0C3}"/>
              </a:ext>
            </a:extLst>
          </p:cNvPr>
          <p:cNvSpPr/>
          <p:nvPr/>
        </p:nvSpPr>
        <p:spPr>
          <a:xfrm>
            <a:off x="5874969" y="1031848"/>
            <a:ext cx="510930" cy="3254516"/>
          </a:xfrm>
          <a:prstGeom prst="rightBrac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0953C7C-A2A2-EC4D-8B1D-FD44AA8F7A3A}"/>
                  </a:ext>
                </a:extLst>
              </p:cNvPr>
              <p:cNvSpPr txBox="1"/>
              <p:nvPr/>
            </p:nvSpPr>
            <p:spPr>
              <a:xfrm>
                <a:off x="218497" y="4139981"/>
                <a:ext cx="43706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0953C7C-A2A2-EC4D-8B1D-FD44AA8F7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97" y="4139981"/>
                <a:ext cx="4370684" cy="276999"/>
              </a:xfrm>
              <a:prstGeom prst="rect">
                <a:avLst/>
              </a:prstGeom>
              <a:blipFill>
                <a:blip r:embed="rId13"/>
                <a:stretch>
                  <a:fillRect l="-58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BB0C323E-A265-B248-B970-8B6AB7F410A8}"/>
              </a:ext>
            </a:extLst>
          </p:cNvPr>
          <p:cNvSpPr txBox="1"/>
          <p:nvPr/>
        </p:nvSpPr>
        <p:spPr>
          <a:xfrm>
            <a:off x="193999" y="4502967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Concisely: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A9E2C82-D899-C048-BBFD-4B967723E615}"/>
                  </a:ext>
                </a:extLst>
              </p:cNvPr>
              <p:cNvSpPr txBox="1"/>
              <p:nvPr/>
            </p:nvSpPr>
            <p:spPr>
              <a:xfrm>
                <a:off x="1022496" y="4537383"/>
                <a:ext cx="22186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A9E2C82-D899-C048-BBFD-4B967723E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496" y="4537383"/>
                <a:ext cx="2218654" cy="276999"/>
              </a:xfrm>
              <a:prstGeom prst="rect">
                <a:avLst/>
              </a:prstGeom>
              <a:blipFill>
                <a:blip r:embed="rId14"/>
                <a:stretch>
                  <a:fillRect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7C70C2-C0D2-E449-BD95-B3386EB06602}"/>
                  </a:ext>
                </a:extLst>
              </p:cNvPr>
              <p:cNvSpPr txBox="1"/>
              <p:nvPr/>
            </p:nvSpPr>
            <p:spPr>
              <a:xfrm>
                <a:off x="6605193" y="2484064"/>
                <a:ext cx="25323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Output Dimension</a:t>
                </a:r>
              </a:p>
              <a:p>
                <a:pPr algn="ctr"/>
                <a:r>
                  <a:rPr lang="en-US" sz="2400" dirty="0"/>
                  <a:t>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, our vocabulary size</a:t>
                </a: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7C70C2-C0D2-E449-BD95-B3386EB06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193" y="2484064"/>
                <a:ext cx="2532350" cy="1200329"/>
              </a:xfrm>
              <a:prstGeom prst="rect">
                <a:avLst/>
              </a:prstGeom>
              <a:blipFill>
                <a:blip r:embed="rId15"/>
                <a:stretch>
                  <a:fillRect l="-2000" t="-4211" r="-250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4774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4019CEA-4B07-47CC-A680-0472949CAD9C}"/>
              </a:ext>
            </a:extLst>
          </p:cNvPr>
          <p:cNvGrpSpPr/>
          <p:nvPr/>
        </p:nvGrpSpPr>
        <p:grpSpPr>
          <a:xfrm>
            <a:off x="1548407" y="1303817"/>
            <a:ext cx="150274" cy="1795084"/>
            <a:chOff x="3578090" y="4389909"/>
            <a:chExt cx="178903" cy="2107097"/>
          </a:xfrm>
        </p:grpSpPr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C28E94E6-873A-41C2-BFD1-4D5AE292E8A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39A4F5AF-0905-4C6E-8DBB-8EB4E3589BEF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772B2C7D-3F6A-43A0-A46A-0F9FDB18387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42963264-7E5A-4BAE-8756-196A7B52DC02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C4FD4CDE-D934-459C-8A0A-58C484B76A4F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7CAA8AA-E51D-44BB-9A17-AAE903C5F0E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17738A17-CF00-4485-83E3-AD32C36EB492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/>
              <p:nvPr/>
            </p:nvSpPr>
            <p:spPr>
              <a:xfrm>
                <a:off x="1212220" y="1279150"/>
                <a:ext cx="2078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220" y="1279150"/>
                <a:ext cx="207814" cy="207749"/>
              </a:xfrm>
              <a:prstGeom prst="rect">
                <a:avLst/>
              </a:prstGeom>
              <a:blipFill>
                <a:blip r:embed="rId2"/>
                <a:stretch>
                  <a:fillRect l="-11111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/>
              <p:nvPr/>
            </p:nvSpPr>
            <p:spPr>
              <a:xfrm>
                <a:off x="1205142" y="1567039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142" y="1567039"/>
                <a:ext cx="211853" cy="207749"/>
              </a:xfrm>
              <a:prstGeom prst="rect">
                <a:avLst/>
              </a:prstGeom>
              <a:blipFill>
                <a:blip r:embed="rId3"/>
                <a:stretch>
                  <a:fillRect l="-1666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/>
              <p:nvPr/>
            </p:nvSpPr>
            <p:spPr>
              <a:xfrm>
                <a:off x="1226847" y="2918997"/>
                <a:ext cx="25891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47" y="2918997"/>
                <a:ext cx="258917" cy="207749"/>
              </a:xfrm>
              <a:prstGeom prst="rect">
                <a:avLst/>
              </a:prstGeom>
              <a:blipFill>
                <a:blip r:embed="rId4"/>
                <a:stretch>
                  <a:fillRect l="-1428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/>
              <p:nvPr/>
            </p:nvSpPr>
            <p:spPr>
              <a:xfrm>
                <a:off x="1205142" y="1863159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142" y="1863159"/>
                <a:ext cx="211853" cy="207749"/>
              </a:xfrm>
              <a:prstGeom prst="rect">
                <a:avLst/>
              </a:prstGeom>
              <a:blipFill>
                <a:blip r:embed="rId5"/>
                <a:stretch>
                  <a:fillRect l="-16667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804CF17-DD33-4DC6-B577-E0EAD43B5866}"/>
              </a:ext>
            </a:extLst>
          </p:cNvPr>
          <p:cNvGrpSpPr/>
          <p:nvPr/>
        </p:nvGrpSpPr>
        <p:grpSpPr>
          <a:xfrm>
            <a:off x="3519499" y="1303817"/>
            <a:ext cx="150274" cy="1795084"/>
            <a:chOff x="3578090" y="4389909"/>
            <a:chExt cx="178903" cy="2107097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2C26B0E6-535F-4700-A908-6630D5439D8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AED2EBAF-62D8-45DC-9343-404DC4045AFA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19010646-949C-460B-BD32-EE9ABEF128D5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79810EA4-C59B-4A09-B582-42A0CCCA195A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5FDBCC14-1852-4A7B-9182-5B2B3FC96C3A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05644ACD-904D-454B-A093-94126FF2450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1B1FB02D-F7A0-4B2C-A978-634996996090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40BED9-8AC6-407A-98B4-5F153C36EB2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809995" y="1380023"/>
            <a:ext cx="1715069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64CC0E-9CD4-486F-884E-44E00BC24181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846584" y="1380023"/>
            <a:ext cx="1672914" cy="29071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086F67-6F74-49F0-BB03-651A7F3BC4E8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841019" y="1380022"/>
            <a:ext cx="1684044" cy="57578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218BC8-134B-4790-ADBC-8AA0B74ABE6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845489" y="1380021"/>
            <a:ext cx="1700767" cy="158878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DABFAD7-14F9-47EA-ADE0-A0769C3C4D6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783237" y="1380024"/>
            <a:ext cx="1741826" cy="2892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2FEF15-60A5-432D-81DF-5B24231FAB96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819827" y="1669248"/>
            <a:ext cx="1699672" cy="148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1383EB0-95DF-4D9C-A47B-ACD08EB78F15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814262" y="1669248"/>
            <a:ext cx="1710801" cy="286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448A81-DAF1-4084-87E9-68CC1BD318F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797563" y="1656753"/>
            <a:ext cx="1727500" cy="13659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6740C5E-E9DD-4859-A2C2-0FE6FF64BD6F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711111" y="3022695"/>
            <a:ext cx="1813952" cy="166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8F361C3-396A-4879-80F2-2E1844929E6A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1747701" y="2009690"/>
            <a:ext cx="1798554" cy="102967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3EA18AA-C933-4104-8041-9521E8DC94A1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742137" y="1670737"/>
            <a:ext cx="1777361" cy="136863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A334547-795B-45C7-B4B8-BBF7BA74951E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746606" y="1380024"/>
            <a:ext cx="1778457" cy="165934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14EEAC-BF89-46F5-BA33-975A6BEF16BA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1809994" y="1433909"/>
            <a:ext cx="1736262" cy="5275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2E48AED-D52E-4468-8C11-9E03984814F6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846584" y="1670736"/>
            <a:ext cx="1672914" cy="29071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70C73BB-A74D-4D53-B0CB-55FD70417ADE}"/>
              </a:ext>
            </a:extLst>
          </p:cNvPr>
          <p:cNvCxnSpPr>
            <a:cxnSpLocks/>
          </p:cNvCxnSpPr>
          <p:nvPr/>
        </p:nvCxnSpPr>
        <p:spPr>
          <a:xfrm>
            <a:off x="1841020" y="1961448"/>
            <a:ext cx="158263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266059-6BAE-4B04-B0F2-DDA87FEFEA4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845489" y="1961447"/>
            <a:ext cx="1679575" cy="106124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/>
              <p:nvPr/>
            </p:nvSpPr>
            <p:spPr>
              <a:xfrm>
                <a:off x="2451176" y="966094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176" y="966094"/>
                <a:ext cx="4662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FCFA8358-F329-4C22-BD44-39DC0C740643}"/>
              </a:ext>
            </a:extLst>
          </p:cNvPr>
          <p:cNvSpPr/>
          <p:nvPr/>
        </p:nvSpPr>
        <p:spPr>
          <a:xfrm>
            <a:off x="5908738" y="651296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6D24C8E6-18BF-4A74-BF0A-BC85F4CA1432}"/>
              </a:ext>
            </a:extLst>
          </p:cNvPr>
          <p:cNvSpPr/>
          <p:nvPr/>
        </p:nvSpPr>
        <p:spPr>
          <a:xfrm>
            <a:off x="5903173" y="942009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CFF543EC-BEC5-4151-865A-B4D0882639D8}"/>
              </a:ext>
            </a:extLst>
          </p:cNvPr>
          <p:cNvSpPr/>
          <p:nvPr/>
        </p:nvSpPr>
        <p:spPr>
          <a:xfrm>
            <a:off x="5908738" y="1227077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BEDE748C-55AF-4A3E-A619-F3B10CDB5494}"/>
              </a:ext>
            </a:extLst>
          </p:cNvPr>
          <p:cNvSpPr/>
          <p:nvPr/>
        </p:nvSpPr>
        <p:spPr>
          <a:xfrm>
            <a:off x="5893404" y="3479153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123121A5-1437-4C06-9C60-D087BCF3A908}"/>
              </a:ext>
            </a:extLst>
          </p:cNvPr>
          <p:cNvSpPr/>
          <p:nvPr/>
        </p:nvSpPr>
        <p:spPr>
          <a:xfrm>
            <a:off x="5898248" y="1864690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59F1227E-C046-4530-85D1-2BEE36A7B551}"/>
              </a:ext>
            </a:extLst>
          </p:cNvPr>
          <p:cNvSpPr/>
          <p:nvPr/>
        </p:nvSpPr>
        <p:spPr>
          <a:xfrm>
            <a:off x="5898248" y="2050973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6B3558DE-FD1E-4B32-815D-4D4D605F3AAC}"/>
              </a:ext>
            </a:extLst>
          </p:cNvPr>
          <p:cNvSpPr/>
          <p:nvPr/>
        </p:nvSpPr>
        <p:spPr>
          <a:xfrm>
            <a:off x="5898248" y="2237255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BD18740-08BE-49F2-A19E-E0F8606876DE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3675337" y="727503"/>
            <a:ext cx="2233401" cy="63221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F833708-74F3-466F-A00A-0C18BE1B4658}"/>
              </a:ext>
            </a:extLst>
          </p:cNvPr>
          <p:cNvCxnSpPr>
            <a:cxnSpLocks/>
            <a:stCxn id="20" idx="6"/>
            <a:endCxn id="57" idx="2"/>
          </p:cNvCxnSpPr>
          <p:nvPr/>
        </p:nvCxnSpPr>
        <p:spPr>
          <a:xfrm flipV="1">
            <a:off x="3669772" y="1018216"/>
            <a:ext cx="2233401" cy="36180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A26B25E-3C3B-444D-AD25-0F25A81826B6}"/>
              </a:ext>
            </a:extLst>
          </p:cNvPr>
          <p:cNvCxnSpPr>
            <a:cxnSpLocks/>
            <a:stCxn id="20" idx="6"/>
            <a:endCxn id="58" idx="2"/>
          </p:cNvCxnSpPr>
          <p:nvPr/>
        </p:nvCxnSpPr>
        <p:spPr>
          <a:xfrm flipV="1">
            <a:off x="3669772" y="1303284"/>
            <a:ext cx="2238966" cy="767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9CF858-E9A5-4D4B-AA0E-1657D6CE242A}"/>
              </a:ext>
            </a:extLst>
          </p:cNvPr>
          <p:cNvCxnSpPr>
            <a:cxnSpLocks/>
            <a:stCxn id="20" idx="5"/>
            <a:endCxn id="59" idx="2"/>
          </p:cNvCxnSpPr>
          <p:nvPr/>
        </p:nvCxnSpPr>
        <p:spPr>
          <a:xfrm>
            <a:off x="3648580" y="1433910"/>
            <a:ext cx="2244824" cy="212145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6297C64-26DB-4713-90C3-6C88B703D729}"/>
              </a:ext>
            </a:extLst>
          </p:cNvPr>
          <p:cNvCxnSpPr>
            <a:cxnSpLocks/>
            <a:stCxn id="21" idx="6"/>
            <a:endCxn id="59" idx="2"/>
          </p:cNvCxnSpPr>
          <p:nvPr/>
        </p:nvCxnSpPr>
        <p:spPr>
          <a:xfrm>
            <a:off x="3664207" y="1670736"/>
            <a:ext cx="2229197" cy="18846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DF0C49-8BF9-4B33-B27B-FDBD004D7A69}"/>
              </a:ext>
            </a:extLst>
          </p:cNvPr>
          <p:cNvCxnSpPr>
            <a:cxnSpLocks/>
            <a:stCxn id="22" idx="6"/>
            <a:endCxn id="59" idx="2"/>
          </p:cNvCxnSpPr>
          <p:nvPr/>
        </p:nvCxnSpPr>
        <p:spPr>
          <a:xfrm>
            <a:off x="3669772" y="1955804"/>
            <a:ext cx="2223632" cy="1599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9378589-FED8-4ADD-AA28-D33933942140}"/>
              </a:ext>
            </a:extLst>
          </p:cNvPr>
          <p:cNvCxnSpPr>
            <a:cxnSpLocks/>
            <a:stCxn id="23" idx="6"/>
            <a:endCxn id="59" idx="2"/>
          </p:cNvCxnSpPr>
          <p:nvPr/>
        </p:nvCxnSpPr>
        <p:spPr>
          <a:xfrm>
            <a:off x="3669772" y="3022694"/>
            <a:ext cx="2223632" cy="53266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03A0D64-B970-4A9B-B2D9-6D2BE91CF660}"/>
              </a:ext>
            </a:extLst>
          </p:cNvPr>
          <p:cNvCxnSpPr>
            <a:cxnSpLocks/>
            <a:stCxn id="21" idx="6"/>
            <a:endCxn id="55" idx="2"/>
          </p:cNvCxnSpPr>
          <p:nvPr/>
        </p:nvCxnSpPr>
        <p:spPr>
          <a:xfrm flipV="1">
            <a:off x="3664207" y="727503"/>
            <a:ext cx="2244531" cy="94323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AB049E0-A97F-4BDF-8E75-4FD69A8E52E5}"/>
              </a:ext>
            </a:extLst>
          </p:cNvPr>
          <p:cNvCxnSpPr>
            <a:cxnSpLocks/>
            <a:stCxn id="21" idx="6"/>
            <a:endCxn id="57" idx="2"/>
          </p:cNvCxnSpPr>
          <p:nvPr/>
        </p:nvCxnSpPr>
        <p:spPr>
          <a:xfrm flipV="1">
            <a:off x="3664207" y="1018217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79158D9-58E2-4432-9D21-03529C241CF3}"/>
              </a:ext>
            </a:extLst>
          </p:cNvPr>
          <p:cNvCxnSpPr>
            <a:cxnSpLocks/>
          </p:cNvCxnSpPr>
          <p:nvPr/>
        </p:nvCxnSpPr>
        <p:spPr>
          <a:xfrm flipV="1">
            <a:off x="3654437" y="1207146"/>
            <a:ext cx="2244531" cy="36745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5E7FAA4-5D31-4B67-8F10-9E3FB60CB664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3654437" y="781389"/>
            <a:ext cx="2275493" cy="11710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29DA4D9-73D0-4557-9D3C-44CE90D24F20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3669772" y="1083530"/>
            <a:ext cx="2176810" cy="8722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BB509CD-907A-4363-A9DA-2085CEB960C1}"/>
              </a:ext>
            </a:extLst>
          </p:cNvPr>
          <p:cNvCxnSpPr>
            <a:cxnSpLocks/>
            <a:stCxn id="22" idx="6"/>
            <a:endCxn id="58" idx="2"/>
          </p:cNvCxnSpPr>
          <p:nvPr/>
        </p:nvCxnSpPr>
        <p:spPr>
          <a:xfrm flipV="1">
            <a:off x="3669772" y="1303284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8516306-5CA4-4471-A9DA-7C7FCE5BF731}"/>
              </a:ext>
            </a:extLst>
          </p:cNvPr>
          <p:cNvCxnSpPr>
            <a:cxnSpLocks/>
            <a:stCxn id="23" idx="7"/>
            <a:endCxn id="58" idx="3"/>
          </p:cNvCxnSpPr>
          <p:nvPr/>
        </p:nvCxnSpPr>
        <p:spPr>
          <a:xfrm flipV="1">
            <a:off x="3648580" y="1357170"/>
            <a:ext cx="2281350" cy="161163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C505CD3-6951-4F09-81D1-3F21CB5B7AE0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3648580" y="1040538"/>
            <a:ext cx="2300598" cy="192827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FAAB54A-6BF2-46B0-BD75-24EA17A7AC3D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3648580" y="768164"/>
            <a:ext cx="2265696" cy="220064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650BF2B-B781-4FD2-A560-FA32283B754D}"/>
                  </a:ext>
                </a:extLst>
              </p:cNvPr>
              <p:cNvSpPr/>
              <p:nvPr/>
            </p:nvSpPr>
            <p:spPr>
              <a:xfrm>
                <a:off x="4460779" y="625181"/>
                <a:ext cx="400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650BF2B-B781-4FD2-A560-FA32283B7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79" y="625181"/>
                <a:ext cx="4007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451EDC-B373-4B68-900D-C3DF973EF6C1}"/>
                  </a:ext>
                </a:extLst>
              </p:cNvPr>
              <p:cNvSpPr txBox="1"/>
              <p:nvPr/>
            </p:nvSpPr>
            <p:spPr>
              <a:xfrm>
                <a:off x="3447043" y="3107107"/>
                <a:ext cx="369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451EDC-B373-4B68-900D-C3DF973EF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043" y="3107107"/>
                <a:ext cx="3697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438C866-0C8F-4A7D-834C-7EBD588980CA}"/>
                  </a:ext>
                </a:extLst>
              </p:cNvPr>
              <p:cNvSpPr txBox="1"/>
              <p:nvPr/>
            </p:nvSpPr>
            <p:spPr>
              <a:xfrm>
                <a:off x="6130759" y="564380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438C866-0C8F-4A7D-834C-7EBD58898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759" y="564380"/>
                <a:ext cx="277768" cy="276999"/>
              </a:xfrm>
              <a:prstGeom prst="rect">
                <a:avLst/>
              </a:prstGeom>
              <a:blipFill>
                <a:blip r:embed="rId9"/>
                <a:stretch>
                  <a:fillRect l="-1739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4C2687-E08A-41F7-99E8-7C669EC5E489}"/>
                  </a:ext>
                </a:extLst>
              </p:cNvPr>
              <p:cNvSpPr txBox="1"/>
              <p:nvPr/>
            </p:nvSpPr>
            <p:spPr>
              <a:xfrm>
                <a:off x="6115106" y="844561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4C2687-E08A-41F7-99E8-7C669EC5E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106" y="844561"/>
                <a:ext cx="283091" cy="276999"/>
              </a:xfrm>
              <a:prstGeom prst="rect">
                <a:avLst/>
              </a:prstGeom>
              <a:blipFill>
                <a:blip r:embed="rId10"/>
                <a:stretch>
                  <a:fillRect l="-1739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6256E4C-891E-47F8-A9BA-5A21796318AB}"/>
                  </a:ext>
                </a:extLst>
              </p:cNvPr>
              <p:cNvSpPr txBox="1"/>
              <p:nvPr/>
            </p:nvSpPr>
            <p:spPr>
              <a:xfrm>
                <a:off x="6115106" y="1133341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6256E4C-891E-47F8-A9BA-5A217963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106" y="1133341"/>
                <a:ext cx="283091" cy="276999"/>
              </a:xfrm>
              <a:prstGeom prst="rect">
                <a:avLst/>
              </a:prstGeom>
              <a:blipFill>
                <a:blip r:embed="rId11"/>
                <a:stretch>
                  <a:fillRect l="-1739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5663B3-B62A-4A02-992B-12A64FFD10E1}"/>
                  </a:ext>
                </a:extLst>
              </p:cNvPr>
              <p:cNvSpPr txBox="1"/>
              <p:nvPr/>
            </p:nvSpPr>
            <p:spPr>
              <a:xfrm>
                <a:off x="6094941" y="3427572"/>
                <a:ext cx="30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5663B3-B62A-4A02-992B-12A64FFD1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41" y="3427572"/>
                <a:ext cx="300980" cy="276999"/>
              </a:xfrm>
              <a:prstGeom prst="rect">
                <a:avLst/>
              </a:prstGeom>
              <a:blipFill>
                <a:blip r:embed="rId12"/>
                <a:stretch>
                  <a:fillRect l="-208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14F4CE-82EE-6E4D-BD33-4E4BDAC2A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55" y="-119368"/>
            <a:ext cx="8229600" cy="857250"/>
          </a:xfrm>
        </p:spPr>
        <p:txBody>
          <a:bodyPr/>
          <a:lstStyle/>
          <a:p>
            <a:r>
              <a:rPr lang="en-US" dirty="0"/>
              <a:t>Predicting Words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5C8E4BC-5F9B-1E43-9E18-84AFDDDBFBF0}"/>
                  </a:ext>
                </a:extLst>
              </p:cNvPr>
              <p:cNvSpPr txBox="1"/>
              <p:nvPr/>
            </p:nvSpPr>
            <p:spPr>
              <a:xfrm>
                <a:off x="495414" y="3932703"/>
                <a:ext cx="8478603" cy="7798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word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5C8E4BC-5F9B-1E43-9E18-84AFDDDBF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4" y="3932703"/>
                <a:ext cx="8478603" cy="779893"/>
              </a:xfrm>
              <a:prstGeom prst="rect">
                <a:avLst/>
              </a:prstGeom>
              <a:blipFill>
                <a:blip r:embed="rId13"/>
                <a:stretch>
                  <a:fillRect l="-299"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7F04564-85BD-5948-AE24-CEAE064B6039}"/>
              </a:ext>
            </a:extLst>
          </p:cNvPr>
          <p:cNvSpPr txBox="1"/>
          <p:nvPr/>
        </p:nvSpPr>
        <p:spPr>
          <a:xfrm>
            <a:off x="1402098" y="3704571"/>
            <a:ext cx="320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Convert to probabilities:</a:t>
            </a:r>
          </a:p>
        </p:txBody>
      </p:sp>
    </p:spTree>
    <p:extLst>
      <p:ext uri="{BB962C8B-B14F-4D97-AF65-F5344CB8AC3E}">
        <p14:creationId xmlns:p14="http://schemas.microsoft.com/office/powerpoint/2010/main" val="1168484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4019CEA-4B07-47CC-A680-0472949CAD9C}"/>
              </a:ext>
            </a:extLst>
          </p:cNvPr>
          <p:cNvGrpSpPr/>
          <p:nvPr/>
        </p:nvGrpSpPr>
        <p:grpSpPr>
          <a:xfrm>
            <a:off x="1548407" y="1303817"/>
            <a:ext cx="150274" cy="1795084"/>
            <a:chOff x="3578090" y="4389909"/>
            <a:chExt cx="178903" cy="2107097"/>
          </a:xfrm>
        </p:grpSpPr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C28E94E6-873A-41C2-BFD1-4D5AE292E8A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39A4F5AF-0905-4C6E-8DBB-8EB4E3589BEF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772B2C7D-3F6A-43A0-A46A-0F9FDB18387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42963264-7E5A-4BAE-8756-196A7B52DC02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C4FD4CDE-D934-459C-8A0A-58C484B76A4F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7CAA8AA-E51D-44BB-9A17-AAE903C5F0E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17738A17-CF00-4485-83E3-AD32C36EB492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/>
              <p:nvPr/>
            </p:nvSpPr>
            <p:spPr>
              <a:xfrm>
                <a:off x="1212220" y="1279150"/>
                <a:ext cx="2078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220" y="1279150"/>
                <a:ext cx="207814" cy="207749"/>
              </a:xfrm>
              <a:prstGeom prst="rect">
                <a:avLst/>
              </a:prstGeom>
              <a:blipFill>
                <a:blip r:embed="rId2"/>
                <a:stretch>
                  <a:fillRect l="-11111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/>
              <p:nvPr/>
            </p:nvSpPr>
            <p:spPr>
              <a:xfrm>
                <a:off x="1205142" y="1567039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142" y="1567039"/>
                <a:ext cx="211853" cy="207749"/>
              </a:xfrm>
              <a:prstGeom prst="rect">
                <a:avLst/>
              </a:prstGeom>
              <a:blipFill>
                <a:blip r:embed="rId3"/>
                <a:stretch>
                  <a:fillRect l="-1666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/>
              <p:nvPr/>
            </p:nvSpPr>
            <p:spPr>
              <a:xfrm>
                <a:off x="1226847" y="2918997"/>
                <a:ext cx="25891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47" y="2918997"/>
                <a:ext cx="258917" cy="207749"/>
              </a:xfrm>
              <a:prstGeom prst="rect">
                <a:avLst/>
              </a:prstGeom>
              <a:blipFill>
                <a:blip r:embed="rId4"/>
                <a:stretch>
                  <a:fillRect l="-1428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/>
              <p:nvPr/>
            </p:nvSpPr>
            <p:spPr>
              <a:xfrm>
                <a:off x="1205142" y="1863159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142" y="1863159"/>
                <a:ext cx="211853" cy="207749"/>
              </a:xfrm>
              <a:prstGeom prst="rect">
                <a:avLst/>
              </a:prstGeom>
              <a:blipFill>
                <a:blip r:embed="rId5"/>
                <a:stretch>
                  <a:fillRect l="-16667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804CF17-DD33-4DC6-B577-E0EAD43B5866}"/>
              </a:ext>
            </a:extLst>
          </p:cNvPr>
          <p:cNvGrpSpPr/>
          <p:nvPr/>
        </p:nvGrpSpPr>
        <p:grpSpPr>
          <a:xfrm>
            <a:off x="3519499" y="1303817"/>
            <a:ext cx="150274" cy="1795084"/>
            <a:chOff x="3578090" y="4389909"/>
            <a:chExt cx="178903" cy="2107097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2C26B0E6-535F-4700-A908-6630D5439D8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AED2EBAF-62D8-45DC-9343-404DC4045AFA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19010646-949C-460B-BD32-EE9ABEF128D5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79810EA4-C59B-4A09-B582-42A0CCCA195A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5FDBCC14-1852-4A7B-9182-5B2B3FC96C3A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05644ACD-904D-454B-A093-94126FF2450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1B1FB02D-F7A0-4B2C-A978-634996996090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40BED9-8AC6-407A-98B4-5F153C36EB2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809995" y="1380023"/>
            <a:ext cx="1715069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64CC0E-9CD4-486F-884E-44E00BC24181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846584" y="1380023"/>
            <a:ext cx="1672914" cy="29071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086F67-6F74-49F0-BB03-651A7F3BC4E8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841019" y="1380022"/>
            <a:ext cx="1684044" cy="57578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218BC8-134B-4790-ADBC-8AA0B74ABE6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845489" y="1380021"/>
            <a:ext cx="1700767" cy="158878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DABFAD7-14F9-47EA-ADE0-A0769C3C4D6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783237" y="1380024"/>
            <a:ext cx="1741826" cy="2892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2FEF15-60A5-432D-81DF-5B24231FAB96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819827" y="1669248"/>
            <a:ext cx="1699672" cy="148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1383EB0-95DF-4D9C-A47B-ACD08EB78F15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814262" y="1669248"/>
            <a:ext cx="1710801" cy="286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448A81-DAF1-4084-87E9-68CC1BD318F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797563" y="1656753"/>
            <a:ext cx="1727500" cy="13659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6740C5E-E9DD-4859-A2C2-0FE6FF64BD6F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711111" y="3022695"/>
            <a:ext cx="1813952" cy="166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8F361C3-396A-4879-80F2-2E1844929E6A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1747701" y="2009690"/>
            <a:ext cx="1798554" cy="102967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3EA18AA-C933-4104-8041-9521E8DC94A1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742137" y="1670737"/>
            <a:ext cx="1777361" cy="136863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A334547-795B-45C7-B4B8-BBF7BA74951E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746606" y="1380024"/>
            <a:ext cx="1778457" cy="165934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14EEAC-BF89-46F5-BA33-975A6BEF16BA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1809994" y="1433909"/>
            <a:ext cx="1736262" cy="5275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2E48AED-D52E-4468-8C11-9E03984814F6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846584" y="1670736"/>
            <a:ext cx="1672914" cy="29071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70C73BB-A74D-4D53-B0CB-55FD70417ADE}"/>
              </a:ext>
            </a:extLst>
          </p:cNvPr>
          <p:cNvCxnSpPr>
            <a:cxnSpLocks/>
          </p:cNvCxnSpPr>
          <p:nvPr/>
        </p:nvCxnSpPr>
        <p:spPr>
          <a:xfrm>
            <a:off x="1841020" y="1961448"/>
            <a:ext cx="158263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266059-6BAE-4B04-B0F2-DDA87FEFEA4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845489" y="1961447"/>
            <a:ext cx="1679575" cy="106124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/>
              <p:nvPr/>
            </p:nvSpPr>
            <p:spPr>
              <a:xfrm>
                <a:off x="2451176" y="966094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176" y="966094"/>
                <a:ext cx="4662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FCFA8358-F329-4C22-BD44-39DC0C740643}"/>
              </a:ext>
            </a:extLst>
          </p:cNvPr>
          <p:cNvSpPr/>
          <p:nvPr/>
        </p:nvSpPr>
        <p:spPr>
          <a:xfrm>
            <a:off x="5908738" y="651296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6D24C8E6-18BF-4A74-BF0A-BC85F4CA1432}"/>
              </a:ext>
            </a:extLst>
          </p:cNvPr>
          <p:cNvSpPr/>
          <p:nvPr/>
        </p:nvSpPr>
        <p:spPr>
          <a:xfrm>
            <a:off x="5903173" y="942009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CFF543EC-BEC5-4151-865A-B4D0882639D8}"/>
              </a:ext>
            </a:extLst>
          </p:cNvPr>
          <p:cNvSpPr/>
          <p:nvPr/>
        </p:nvSpPr>
        <p:spPr>
          <a:xfrm>
            <a:off x="5908738" y="1227077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BEDE748C-55AF-4A3E-A619-F3B10CDB5494}"/>
              </a:ext>
            </a:extLst>
          </p:cNvPr>
          <p:cNvSpPr/>
          <p:nvPr/>
        </p:nvSpPr>
        <p:spPr>
          <a:xfrm>
            <a:off x="5893404" y="3479153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123121A5-1437-4C06-9C60-D087BCF3A908}"/>
              </a:ext>
            </a:extLst>
          </p:cNvPr>
          <p:cNvSpPr/>
          <p:nvPr/>
        </p:nvSpPr>
        <p:spPr>
          <a:xfrm>
            <a:off x="5898248" y="1864690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59F1227E-C046-4530-85D1-2BEE36A7B551}"/>
              </a:ext>
            </a:extLst>
          </p:cNvPr>
          <p:cNvSpPr/>
          <p:nvPr/>
        </p:nvSpPr>
        <p:spPr>
          <a:xfrm>
            <a:off x="5898248" y="2050973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6B3558DE-FD1E-4B32-815D-4D4D605F3AAC}"/>
              </a:ext>
            </a:extLst>
          </p:cNvPr>
          <p:cNvSpPr/>
          <p:nvPr/>
        </p:nvSpPr>
        <p:spPr>
          <a:xfrm>
            <a:off x="5898248" y="2237255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BD18740-08BE-49F2-A19E-E0F8606876DE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3675337" y="727503"/>
            <a:ext cx="2233401" cy="63221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F833708-74F3-466F-A00A-0C18BE1B4658}"/>
              </a:ext>
            </a:extLst>
          </p:cNvPr>
          <p:cNvCxnSpPr>
            <a:cxnSpLocks/>
            <a:stCxn id="20" idx="6"/>
            <a:endCxn id="57" idx="2"/>
          </p:cNvCxnSpPr>
          <p:nvPr/>
        </p:nvCxnSpPr>
        <p:spPr>
          <a:xfrm flipV="1">
            <a:off x="3669772" y="1018216"/>
            <a:ext cx="2233401" cy="36180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A26B25E-3C3B-444D-AD25-0F25A81826B6}"/>
              </a:ext>
            </a:extLst>
          </p:cNvPr>
          <p:cNvCxnSpPr>
            <a:cxnSpLocks/>
            <a:stCxn id="20" idx="6"/>
            <a:endCxn id="58" idx="2"/>
          </p:cNvCxnSpPr>
          <p:nvPr/>
        </p:nvCxnSpPr>
        <p:spPr>
          <a:xfrm flipV="1">
            <a:off x="3669772" y="1303284"/>
            <a:ext cx="2238966" cy="767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9CF858-E9A5-4D4B-AA0E-1657D6CE242A}"/>
              </a:ext>
            </a:extLst>
          </p:cNvPr>
          <p:cNvCxnSpPr>
            <a:cxnSpLocks/>
            <a:stCxn id="20" idx="5"/>
            <a:endCxn id="59" idx="2"/>
          </p:cNvCxnSpPr>
          <p:nvPr/>
        </p:nvCxnSpPr>
        <p:spPr>
          <a:xfrm>
            <a:off x="3648580" y="1433910"/>
            <a:ext cx="2244824" cy="212145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6297C64-26DB-4713-90C3-6C88B703D729}"/>
              </a:ext>
            </a:extLst>
          </p:cNvPr>
          <p:cNvCxnSpPr>
            <a:cxnSpLocks/>
            <a:stCxn id="21" idx="6"/>
            <a:endCxn id="59" idx="2"/>
          </p:cNvCxnSpPr>
          <p:nvPr/>
        </p:nvCxnSpPr>
        <p:spPr>
          <a:xfrm>
            <a:off x="3664207" y="1670736"/>
            <a:ext cx="2229197" cy="18846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DF0C49-8BF9-4B33-B27B-FDBD004D7A69}"/>
              </a:ext>
            </a:extLst>
          </p:cNvPr>
          <p:cNvCxnSpPr>
            <a:cxnSpLocks/>
            <a:stCxn id="22" idx="6"/>
            <a:endCxn id="59" idx="2"/>
          </p:cNvCxnSpPr>
          <p:nvPr/>
        </p:nvCxnSpPr>
        <p:spPr>
          <a:xfrm>
            <a:off x="3669772" y="1955804"/>
            <a:ext cx="2223632" cy="1599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9378589-FED8-4ADD-AA28-D33933942140}"/>
              </a:ext>
            </a:extLst>
          </p:cNvPr>
          <p:cNvCxnSpPr>
            <a:cxnSpLocks/>
            <a:stCxn id="23" idx="6"/>
            <a:endCxn id="59" idx="2"/>
          </p:cNvCxnSpPr>
          <p:nvPr/>
        </p:nvCxnSpPr>
        <p:spPr>
          <a:xfrm>
            <a:off x="3669772" y="3022694"/>
            <a:ext cx="2223632" cy="53266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03A0D64-B970-4A9B-B2D9-6D2BE91CF660}"/>
              </a:ext>
            </a:extLst>
          </p:cNvPr>
          <p:cNvCxnSpPr>
            <a:cxnSpLocks/>
            <a:stCxn id="21" idx="6"/>
            <a:endCxn id="55" idx="2"/>
          </p:cNvCxnSpPr>
          <p:nvPr/>
        </p:nvCxnSpPr>
        <p:spPr>
          <a:xfrm flipV="1">
            <a:off x="3664207" y="727503"/>
            <a:ext cx="2244531" cy="94323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AB049E0-A97F-4BDF-8E75-4FD69A8E52E5}"/>
              </a:ext>
            </a:extLst>
          </p:cNvPr>
          <p:cNvCxnSpPr>
            <a:cxnSpLocks/>
            <a:stCxn id="21" idx="6"/>
            <a:endCxn id="57" idx="2"/>
          </p:cNvCxnSpPr>
          <p:nvPr/>
        </p:nvCxnSpPr>
        <p:spPr>
          <a:xfrm flipV="1">
            <a:off x="3664207" y="1018217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79158D9-58E2-4432-9D21-03529C241CF3}"/>
              </a:ext>
            </a:extLst>
          </p:cNvPr>
          <p:cNvCxnSpPr>
            <a:cxnSpLocks/>
          </p:cNvCxnSpPr>
          <p:nvPr/>
        </p:nvCxnSpPr>
        <p:spPr>
          <a:xfrm flipV="1">
            <a:off x="3654437" y="1207146"/>
            <a:ext cx="2244531" cy="36745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5E7FAA4-5D31-4B67-8F10-9E3FB60CB664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3654437" y="781389"/>
            <a:ext cx="2275493" cy="11710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29DA4D9-73D0-4557-9D3C-44CE90D24F20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3669772" y="1083530"/>
            <a:ext cx="2176810" cy="8722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BB509CD-907A-4363-A9DA-2085CEB960C1}"/>
              </a:ext>
            </a:extLst>
          </p:cNvPr>
          <p:cNvCxnSpPr>
            <a:cxnSpLocks/>
            <a:stCxn id="22" idx="6"/>
            <a:endCxn id="58" idx="2"/>
          </p:cNvCxnSpPr>
          <p:nvPr/>
        </p:nvCxnSpPr>
        <p:spPr>
          <a:xfrm flipV="1">
            <a:off x="3669772" y="1303284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8516306-5CA4-4471-A9DA-7C7FCE5BF731}"/>
              </a:ext>
            </a:extLst>
          </p:cNvPr>
          <p:cNvCxnSpPr>
            <a:cxnSpLocks/>
            <a:stCxn id="23" idx="7"/>
            <a:endCxn id="58" idx="3"/>
          </p:cNvCxnSpPr>
          <p:nvPr/>
        </p:nvCxnSpPr>
        <p:spPr>
          <a:xfrm flipV="1">
            <a:off x="3648580" y="1357170"/>
            <a:ext cx="2281350" cy="161163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C505CD3-6951-4F09-81D1-3F21CB5B7AE0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3648580" y="1040538"/>
            <a:ext cx="2300598" cy="192827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FAAB54A-6BF2-46B0-BD75-24EA17A7AC3D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3648580" y="768164"/>
            <a:ext cx="2265696" cy="220064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650BF2B-B781-4FD2-A560-FA32283B754D}"/>
                  </a:ext>
                </a:extLst>
              </p:cNvPr>
              <p:cNvSpPr/>
              <p:nvPr/>
            </p:nvSpPr>
            <p:spPr>
              <a:xfrm>
                <a:off x="4460779" y="625181"/>
                <a:ext cx="400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650BF2B-B781-4FD2-A560-FA32283B7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79" y="625181"/>
                <a:ext cx="4007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451EDC-B373-4B68-900D-C3DF973EF6C1}"/>
                  </a:ext>
                </a:extLst>
              </p:cNvPr>
              <p:cNvSpPr txBox="1"/>
              <p:nvPr/>
            </p:nvSpPr>
            <p:spPr>
              <a:xfrm>
                <a:off x="3447043" y="3107107"/>
                <a:ext cx="369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451EDC-B373-4B68-900D-C3DF973EF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043" y="3107107"/>
                <a:ext cx="3697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438C866-0C8F-4A7D-834C-7EBD588980CA}"/>
                  </a:ext>
                </a:extLst>
              </p:cNvPr>
              <p:cNvSpPr txBox="1"/>
              <p:nvPr/>
            </p:nvSpPr>
            <p:spPr>
              <a:xfrm>
                <a:off x="6130759" y="564380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438C866-0C8F-4A7D-834C-7EBD58898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759" y="564380"/>
                <a:ext cx="277768" cy="276999"/>
              </a:xfrm>
              <a:prstGeom prst="rect">
                <a:avLst/>
              </a:prstGeom>
              <a:blipFill>
                <a:blip r:embed="rId9"/>
                <a:stretch>
                  <a:fillRect l="-1739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4C2687-E08A-41F7-99E8-7C669EC5E489}"/>
                  </a:ext>
                </a:extLst>
              </p:cNvPr>
              <p:cNvSpPr txBox="1"/>
              <p:nvPr/>
            </p:nvSpPr>
            <p:spPr>
              <a:xfrm>
                <a:off x="6115106" y="844561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4C2687-E08A-41F7-99E8-7C669EC5E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106" y="844561"/>
                <a:ext cx="283091" cy="276999"/>
              </a:xfrm>
              <a:prstGeom prst="rect">
                <a:avLst/>
              </a:prstGeom>
              <a:blipFill>
                <a:blip r:embed="rId10"/>
                <a:stretch>
                  <a:fillRect l="-1739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6256E4C-891E-47F8-A9BA-5A21796318AB}"/>
                  </a:ext>
                </a:extLst>
              </p:cNvPr>
              <p:cNvSpPr txBox="1"/>
              <p:nvPr/>
            </p:nvSpPr>
            <p:spPr>
              <a:xfrm>
                <a:off x="6115106" y="1133341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6256E4C-891E-47F8-A9BA-5A217963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106" y="1133341"/>
                <a:ext cx="283091" cy="276999"/>
              </a:xfrm>
              <a:prstGeom prst="rect">
                <a:avLst/>
              </a:prstGeom>
              <a:blipFill>
                <a:blip r:embed="rId11"/>
                <a:stretch>
                  <a:fillRect l="-1739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5663B3-B62A-4A02-992B-12A64FFD10E1}"/>
                  </a:ext>
                </a:extLst>
              </p:cNvPr>
              <p:cNvSpPr txBox="1"/>
              <p:nvPr/>
            </p:nvSpPr>
            <p:spPr>
              <a:xfrm>
                <a:off x="6094941" y="3427572"/>
                <a:ext cx="30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5663B3-B62A-4A02-992B-12A64FFD1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41" y="3427572"/>
                <a:ext cx="300980" cy="276999"/>
              </a:xfrm>
              <a:prstGeom prst="rect">
                <a:avLst/>
              </a:prstGeom>
              <a:blipFill>
                <a:blip r:embed="rId12"/>
                <a:stretch>
                  <a:fillRect l="-208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14F4CE-82EE-6E4D-BD33-4E4BDAC2A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55" y="-119368"/>
            <a:ext cx="8229600" cy="857250"/>
          </a:xfrm>
        </p:spPr>
        <p:txBody>
          <a:bodyPr/>
          <a:lstStyle/>
          <a:p>
            <a:r>
              <a:rPr lang="en-US" dirty="0"/>
              <a:t>Predicting Words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5C8E4BC-5F9B-1E43-9E18-84AFDDDBFBF0}"/>
                  </a:ext>
                </a:extLst>
              </p:cNvPr>
              <p:cNvSpPr txBox="1"/>
              <p:nvPr/>
            </p:nvSpPr>
            <p:spPr>
              <a:xfrm>
                <a:off x="495414" y="3932703"/>
                <a:ext cx="8478603" cy="7798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word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5C8E4BC-5F9B-1E43-9E18-84AFDDDBF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4" y="3932703"/>
                <a:ext cx="8478603" cy="779893"/>
              </a:xfrm>
              <a:prstGeom prst="rect">
                <a:avLst/>
              </a:prstGeom>
              <a:blipFill>
                <a:blip r:embed="rId13"/>
                <a:stretch>
                  <a:fillRect l="-299"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7F04564-85BD-5948-AE24-CEAE064B6039}"/>
              </a:ext>
            </a:extLst>
          </p:cNvPr>
          <p:cNvSpPr txBox="1"/>
          <p:nvPr/>
        </p:nvSpPr>
        <p:spPr>
          <a:xfrm>
            <a:off x="1402098" y="3704571"/>
            <a:ext cx="320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Convert to probabilities:</a:t>
            </a:r>
          </a:p>
        </p:txBody>
      </p:sp>
      <p:sp>
        <p:nvSpPr>
          <p:cNvPr id="72" name="Arrow: Right 26">
            <a:extLst>
              <a:ext uri="{FF2B5EF4-FFF2-40B4-BE49-F238E27FC236}">
                <a16:creationId xmlns:a16="http://schemas.microsoft.com/office/drawing/2014/main" id="{F86295C7-32CB-1E4E-8406-E1E14C45C7E7}"/>
              </a:ext>
            </a:extLst>
          </p:cNvPr>
          <p:cNvSpPr/>
          <p:nvPr/>
        </p:nvSpPr>
        <p:spPr>
          <a:xfrm>
            <a:off x="6140090" y="1935311"/>
            <a:ext cx="334590" cy="4611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8D97C8D-B1E4-924A-B3CB-D49E7233B63F}"/>
              </a:ext>
            </a:extLst>
          </p:cNvPr>
          <p:cNvSpPr/>
          <p:nvPr/>
        </p:nvSpPr>
        <p:spPr>
          <a:xfrm rot="5400000">
            <a:off x="5450501" y="1887691"/>
            <a:ext cx="3006386" cy="48136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Softmax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0248BC7-AB63-A946-B6C8-167B2737C6EF}"/>
                  </a:ext>
                </a:extLst>
              </p:cNvPr>
              <p:cNvSpPr txBox="1"/>
              <p:nvPr/>
            </p:nvSpPr>
            <p:spPr>
              <a:xfrm>
                <a:off x="7311977" y="606779"/>
                <a:ext cx="8806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(1)|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0248BC7-AB63-A946-B6C8-167B2737C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1977" y="606779"/>
                <a:ext cx="880610" cy="276999"/>
              </a:xfrm>
              <a:prstGeom prst="rect">
                <a:avLst/>
              </a:prstGeom>
              <a:blipFill>
                <a:blip r:embed="rId14"/>
                <a:stretch>
                  <a:fillRect l="-11594" t="-4545" r="-28986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D79BB37-0265-144F-B9DF-AADCB41EE609}"/>
                  </a:ext>
                </a:extLst>
              </p:cNvPr>
              <p:cNvSpPr txBox="1"/>
              <p:nvPr/>
            </p:nvSpPr>
            <p:spPr>
              <a:xfrm>
                <a:off x="7309500" y="883042"/>
                <a:ext cx="8806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(2)|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D79BB37-0265-144F-B9DF-AADCB41EE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500" y="883042"/>
                <a:ext cx="880610" cy="276999"/>
              </a:xfrm>
              <a:prstGeom prst="rect">
                <a:avLst/>
              </a:prstGeom>
              <a:blipFill>
                <a:blip r:embed="rId15"/>
                <a:stretch>
                  <a:fillRect l="-11594" r="-28986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A499BEE-DF16-974E-96DA-ACF4470AAF6E}"/>
                  </a:ext>
                </a:extLst>
              </p:cNvPr>
              <p:cNvSpPr txBox="1"/>
              <p:nvPr/>
            </p:nvSpPr>
            <p:spPr>
              <a:xfrm>
                <a:off x="7309500" y="1184178"/>
                <a:ext cx="8806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(3)|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A499BEE-DF16-974E-96DA-ACF4470AA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500" y="1184178"/>
                <a:ext cx="880610" cy="276999"/>
              </a:xfrm>
              <a:prstGeom prst="rect">
                <a:avLst/>
              </a:prstGeom>
              <a:blipFill>
                <a:blip r:embed="rId16"/>
                <a:stretch>
                  <a:fillRect l="-11594" r="-2898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Flowchart: Connector 84">
            <a:extLst>
              <a:ext uri="{FF2B5EF4-FFF2-40B4-BE49-F238E27FC236}">
                <a16:creationId xmlns:a16="http://schemas.microsoft.com/office/drawing/2014/main" id="{E45E8D63-89D6-7F4E-ADAC-F8A05262F12D}"/>
              </a:ext>
            </a:extLst>
          </p:cNvPr>
          <p:cNvSpPr/>
          <p:nvPr/>
        </p:nvSpPr>
        <p:spPr>
          <a:xfrm>
            <a:off x="7905701" y="1893294"/>
            <a:ext cx="101429" cy="108922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lowchart: Connector 85">
            <a:extLst>
              <a:ext uri="{FF2B5EF4-FFF2-40B4-BE49-F238E27FC236}">
                <a16:creationId xmlns:a16="http://schemas.microsoft.com/office/drawing/2014/main" id="{9DBA12D5-F210-9741-804A-8BAB914DE931}"/>
              </a:ext>
            </a:extLst>
          </p:cNvPr>
          <p:cNvSpPr/>
          <p:nvPr/>
        </p:nvSpPr>
        <p:spPr>
          <a:xfrm>
            <a:off x="7905701" y="2141671"/>
            <a:ext cx="101429" cy="108922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lowchart: Connector 87">
            <a:extLst>
              <a:ext uri="{FF2B5EF4-FFF2-40B4-BE49-F238E27FC236}">
                <a16:creationId xmlns:a16="http://schemas.microsoft.com/office/drawing/2014/main" id="{97516484-4523-3F43-A96F-4EE71782BC09}"/>
              </a:ext>
            </a:extLst>
          </p:cNvPr>
          <p:cNvSpPr/>
          <p:nvPr/>
        </p:nvSpPr>
        <p:spPr>
          <a:xfrm>
            <a:off x="7905701" y="2390047"/>
            <a:ext cx="101429" cy="108922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760DFB6-3047-934E-8817-70A5A9554180}"/>
                  </a:ext>
                </a:extLst>
              </p:cNvPr>
              <p:cNvSpPr txBox="1"/>
              <p:nvPr/>
            </p:nvSpPr>
            <p:spPr>
              <a:xfrm>
                <a:off x="7362370" y="3427231"/>
                <a:ext cx="8993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760DFB6-3047-934E-8817-70A5A9554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370" y="3427231"/>
                <a:ext cx="899375" cy="276999"/>
              </a:xfrm>
              <a:prstGeom prst="rect">
                <a:avLst/>
              </a:prstGeom>
              <a:blipFill>
                <a:blip r:embed="rId17"/>
                <a:stretch>
                  <a:fillRect l="-8333" r="-2777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554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CE7B171-7255-4A98-A3DC-9CCA6E7B3C7A}"/>
              </a:ext>
            </a:extLst>
          </p:cNvPr>
          <p:cNvSpPr txBox="1">
            <a:spLocks/>
          </p:cNvSpPr>
          <p:nvPr/>
        </p:nvSpPr>
        <p:spPr>
          <a:xfrm>
            <a:off x="-167252" y="-20616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AEAB6E-1CF9-4959-895A-E0C580D39732}"/>
              </a:ext>
            </a:extLst>
          </p:cNvPr>
          <p:cNvGrpSpPr/>
          <p:nvPr/>
        </p:nvGrpSpPr>
        <p:grpSpPr>
          <a:xfrm>
            <a:off x="1257913" y="1072444"/>
            <a:ext cx="6115804" cy="3017909"/>
            <a:chOff x="1263978" y="784255"/>
            <a:chExt cx="9487464" cy="457075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4019CEA-4B07-47CC-A680-0472949CAD9C}"/>
                </a:ext>
              </a:extLst>
            </p:cNvPr>
            <p:cNvGrpSpPr/>
            <p:nvPr/>
          </p:nvGrpSpPr>
          <p:grpSpPr>
            <a:xfrm>
              <a:off x="1721665" y="1862505"/>
              <a:ext cx="200365" cy="2393445"/>
              <a:chOff x="3578090" y="4389909"/>
              <a:chExt cx="178903" cy="2107097"/>
            </a:xfrm>
          </p:grpSpPr>
          <p:sp>
            <p:nvSpPr>
              <p:cNvPr id="2" name="Flowchart: Connector 1">
                <a:extLst>
                  <a:ext uri="{FF2B5EF4-FFF2-40B4-BE49-F238E27FC236}">
                    <a16:creationId xmlns:a16="http://schemas.microsoft.com/office/drawing/2014/main" id="{C28E94E6-873A-41C2-BFD1-4D5AE292E8A9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" name="Flowchart: Connector 4">
                <a:extLst>
                  <a:ext uri="{FF2B5EF4-FFF2-40B4-BE49-F238E27FC236}">
                    <a16:creationId xmlns:a16="http://schemas.microsoft.com/office/drawing/2014/main" id="{39A4F5AF-0905-4C6E-8DBB-8EB4E3589BEF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Flowchart: Connector 5">
                <a:extLst>
                  <a:ext uri="{FF2B5EF4-FFF2-40B4-BE49-F238E27FC236}">
                    <a16:creationId xmlns:a16="http://schemas.microsoft.com/office/drawing/2014/main" id="{772B2C7D-3F6A-43A0-A46A-0F9FDB18387A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" name="Flowchart: Connector 6">
                <a:extLst>
                  <a:ext uri="{FF2B5EF4-FFF2-40B4-BE49-F238E27FC236}">
                    <a16:creationId xmlns:a16="http://schemas.microsoft.com/office/drawing/2014/main" id="{42963264-7E5A-4BAE-8756-196A7B52DC02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" name="Flowchart: Connector 7">
                <a:extLst>
                  <a:ext uri="{FF2B5EF4-FFF2-40B4-BE49-F238E27FC236}">
                    <a16:creationId xmlns:a16="http://schemas.microsoft.com/office/drawing/2014/main" id="{C4FD4CDE-D934-459C-8A0A-58C484B76A4F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" name="Flowchart: Connector 8">
                <a:extLst>
                  <a:ext uri="{FF2B5EF4-FFF2-40B4-BE49-F238E27FC236}">
                    <a16:creationId xmlns:a16="http://schemas.microsoft.com/office/drawing/2014/main" id="{E7CAA8AA-E51D-44BB-9A17-AAE903C5F0ED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" name="Flowchart: Connector 9">
                <a:extLst>
                  <a:ext uri="{FF2B5EF4-FFF2-40B4-BE49-F238E27FC236}">
                    <a16:creationId xmlns:a16="http://schemas.microsoft.com/office/drawing/2014/main" id="{17738A17-CF00-4485-83E3-AD32C36EB492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BACEAF-34B6-4498-B4D6-9063FAD2DFF1}"/>
                    </a:ext>
                  </a:extLst>
                </p:cNvPr>
                <p:cNvSpPr txBox="1"/>
                <p:nvPr/>
              </p:nvSpPr>
              <p:spPr>
                <a:xfrm>
                  <a:off x="1273416" y="1829615"/>
                  <a:ext cx="322382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BACEAF-34B6-4498-B4D6-9063FAD2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416" y="1829615"/>
                  <a:ext cx="322382" cy="314645"/>
                </a:xfrm>
                <a:prstGeom prst="rect">
                  <a:avLst/>
                </a:prstGeom>
                <a:blipFill>
                  <a:blip r:embed="rId2"/>
                  <a:stretch>
                    <a:fillRect l="-17647" r="-5882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E5EB2F-D7AD-4761-A204-2CA345D4F97E}"/>
                    </a:ext>
                  </a:extLst>
                </p:cNvPr>
                <p:cNvSpPr txBox="1"/>
                <p:nvPr/>
              </p:nvSpPr>
              <p:spPr>
                <a:xfrm>
                  <a:off x="1263978" y="2213467"/>
                  <a:ext cx="328648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E5EB2F-D7AD-4761-A204-2CA345D4F9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978" y="2213467"/>
                  <a:ext cx="328648" cy="314645"/>
                </a:xfrm>
                <a:prstGeom prst="rect">
                  <a:avLst/>
                </a:prstGeom>
                <a:blipFill>
                  <a:blip r:embed="rId3"/>
                  <a:stretch>
                    <a:fillRect l="-11111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9F60313-11B1-428F-99ED-91C82996032B}"/>
                    </a:ext>
                  </a:extLst>
                </p:cNvPr>
                <p:cNvSpPr txBox="1"/>
                <p:nvPr/>
              </p:nvSpPr>
              <p:spPr>
                <a:xfrm>
                  <a:off x="1292918" y="4016079"/>
                  <a:ext cx="401659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9F60313-11B1-428F-99ED-91C829960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918" y="4016079"/>
                  <a:ext cx="401659" cy="314645"/>
                </a:xfrm>
                <a:prstGeom prst="rect">
                  <a:avLst/>
                </a:prstGeom>
                <a:blipFill>
                  <a:blip r:embed="rId4"/>
                  <a:stretch>
                    <a:fillRect l="-14286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F15358-BE17-4705-9F46-FFF92E6F0A14}"/>
                    </a:ext>
                  </a:extLst>
                </p:cNvPr>
                <p:cNvSpPr txBox="1"/>
                <p:nvPr/>
              </p:nvSpPr>
              <p:spPr>
                <a:xfrm>
                  <a:off x="1263978" y="2608294"/>
                  <a:ext cx="328648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F15358-BE17-4705-9F46-FFF92E6F0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978" y="2608294"/>
                  <a:ext cx="328648" cy="314645"/>
                </a:xfrm>
                <a:prstGeom prst="rect">
                  <a:avLst/>
                </a:prstGeom>
                <a:blipFill>
                  <a:blip r:embed="rId5"/>
                  <a:stretch>
                    <a:fillRect l="-1111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804CF17-DD33-4DC6-B577-E0EAD43B5866}"/>
                </a:ext>
              </a:extLst>
            </p:cNvPr>
            <p:cNvGrpSpPr/>
            <p:nvPr/>
          </p:nvGrpSpPr>
          <p:grpSpPr>
            <a:xfrm>
              <a:off x="4349787" y="1862505"/>
              <a:ext cx="200365" cy="2393445"/>
              <a:chOff x="3578090" y="4389909"/>
              <a:chExt cx="178903" cy="2107097"/>
            </a:xfrm>
          </p:grpSpPr>
          <p:sp>
            <p:nvSpPr>
              <p:cNvPr id="20" name="Flowchart: Connector 19">
                <a:extLst>
                  <a:ext uri="{FF2B5EF4-FFF2-40B4-BE49-F238E27FC236}">
                    <a16:creationId xmlns:a16="http://schemas.microsoft.com/office/drawing/2014/main" id="{2C26B0E6-535F-4700-A908-6630D5439D89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AED2EBAF-62D8-45DC-9343-404DC4045AFA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Flowchart: Connector 21">
                <a:extLst>
                  <a:ext uri="{FF2B5EF4-FFF2-40B4-BE49-F238E27FC236}">
                    <a16:creationId xmlns:a16="http://schemas.microsoft.com/office/drawing/2014/main" id="{19010646-949C-460B-BD32-EE9ABEF128D5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Flowchart: Connector 22">
                <a:extLst>
                  <a:ext uri="{FF2B5EF4-FFF2-40B4-BE49-F238E27FC236}">
                    <a16:creationId xmlns:a16="http://schemas.microsoft.com/office/drawing/2014/main" id="{79810EA4-C59B-4A09-B582-42A0CCCA195A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Flowchart: Connector 23">
                <a:extLst>
                  <a:ext uri="{FF2B5EF4-FFF2-40B4-BE49-F238E27FC236}">
                    <a16:creationId xmlns:a16="http://schemas.microsoft.com/office/drawing/2014/main" id="{5FDBCC14-1852-4A7B-9182-5B2B3FC96C3A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Flowchart: Connector 24">
                <a:extLst>
                  <a:ext uri="{FF2B5EF4-FFF2-40B4-BE49-F238E27FC236}">
                    <a16:creationId xmlns:a16="http://schemas.microsoft.com/office/drawing/2014/main" id="{05644ACD-904D-454B-A093-94126FF2450D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" name="Flowchart: Connector 25">
                <a:extLst>
                  <a:ext uri="{FF2B5EF4-FFF2-40B4-BE49-F238E27FC236}">
                    <a16:creationId xmlns:a16="http://schemas.microsoft.com/office/drawing/2014/main" id="{1B1FB02D-F7A0-4B2C-A978-634996996090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340BED9-8AC6-407A-98B4-5F153C36EB2C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>
              <a:off x="2070448" y="1964113"/>
              <a:ext cx="228675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264CC0E-9CD4-486F-884E-44E00BC24181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119235" y="1964113"/>
              <a:ext cx="2230552" cy="3876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A086F67-6F74-49F0-BB03-651A7F3BC4E8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2111815" y="1964112"/>
              <a:ext cx="2245392" cy="7677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D218BC8-134B-4790-ADBC-8AA0B74ABE6D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2117774" y="1964111"/>
              <a:ext cx="2267689" cy="2118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DABFAD7-14F9-47EA-ADE0-A0769C3C4D6B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034771" y="1964114"/>
              <a:ext cx="2322435" cy="385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E2FEF15-60A5-432D-81DF-5B24231FAB96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83558" y="2349747"/>
              <a:ext cx="2266229" cy="19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1383EB0-95DF-4D9C-A47B-ACD08EB78F15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2076138" y="2349746"/>
              <a:ext cx="2281068" cy="3820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D448A81-DAF1-4084-87E9-68CC1BD318F4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2053873" y="2333086"/>
              <a:ext cx="2303333" cy="1821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6740C5E-E9DD-4859-A2C2-0FE6FF64BD6F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1938604" y="4154342"/>
              <a:ext cx="2418602" cy="2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8F361C3-396A-4879-80F2-2E1844929E6A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flipV="1">
              <a:off x="1987391" y="2803669"/>
              <a:ext cx="2398072" cy="13729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3EA18AA-C933-4104-8041-9521E8DC94A1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1979971" y="2351731"/>
              <a:ext cx="2369815" cy="18248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A334547-795B-45C7-B4B8-BBF7BA74951E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1985931" y="1964114"/>
              <a:ext cx="2371276" cy="2212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014EEAC-BF89-46F5-BA33-975A6BEF16BA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V="1">
              <a:off x="2070448" y="2035962"/>
              <a:ext cx="2315016" cy="7033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2E48AED-D52E-4468-8C11-9E03984814F6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119235" y="2351731"/>
              <a:ext cx="2230552" cy="3876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70C73BB-A74D-4D53-B0CB-55FD70417ADE}"/>
                </a:ext>
              </a:extLst>
            </p:cNvPr>
            <p:cNvCxnSpPr>
              <a:cxnSpLocks/>
            </p:cNvCxnSpPr>
            <p:nvPr/>
          </p:nvCxnSpPr>
          <p:spPr>
            <a:xfrm>
              <a:off x="2111815" y="2739346"/>
              <a:ext cx="21101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3266059-6BAE-4B04-B0F2-DDA87FEFEA44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2117774" y="2739345"/>
              <a:ext cx="2239433" cy="14149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DF86F8F-F1F8-4B51-B0E7-3BDB53A2F840}"/>
                    </a:ext>
                  </a:extLst>
                </p:cNvPr>
                <p:cNvSpPr/>
                <p:nvPr/>
              </p:nvSpPr>
              <p:spPr>
                <a:xfrm>
                  <a:off x="2925357" y="1412208"/>
                  <a:ext cx="723245" cy="5593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DF86F8F-F1F8-4B51-B0E7-3BDB53A2F8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5357" y="1412208"/>
                  <a:ext cx="723245" cy="55937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CFA8358-F329-4C22-BD44-39DC0C740643}"/>
                </a:ext>
              </a:extLst>
            </p:cNvPr>
            <p:cNvSpPr/>
            <p:nvPr/>
          </p:nvSpPr>
          <p:spPr>
            <a:xfrm>
              <a:off x="7535440" y="992478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6D24C8E6-18BF-4A74-BF0A-BC85F4CA1432}"/>
                </a:ext>
              </a:extLst>
            </p:cNvPr>
            <p:cNvSpPr/>
            <p:nvPr/>
          </p:nvSpPr>
          <p:spPr>
            <a:xfrm>
              <a:off x="7528020" y="1380095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CFF543EC-BEC5-4151-865A-B4D0882639D8}"/>
                </a:ext>
              </a:extLst>
            </p:cNvPr>
            <p:cNvSpPr/>
            <p:nvPr/>
          </p:nvSpPr>
          <p:spPr>
            <a:xfrm>
              <a:off x="7535440" y="1760185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BEDE748C-55AF-4A3E-A619-F3B10CDB5494}"/>
                </a:ext>
              </a:extLst>
            </p:cNvPr>
            <p:cNvSpPr/>
            <p:nvPr/>
          </p:nvSpPr>
          <p:spPr>
            <a:xfrm>
              <a:off x="7514994" y="4762954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123121A5-1437-4C06-9C60-D087BCF3A908}"/>
                </a:ext>
              </a:extLst>
            </p:cNvPr>
            <p:cNvSpPr/>
            <p:nvPr/>
          </p:nvSpPr>
          <p:spPr>
            <a:xfrm>
              <a:off x="7521453" y="2610336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59F1227E-C046-4530-85D1-2BEE36A7B551}"/>
                </a:ext>
              </a:extLst>
            </p:cNvPr>
            <p:cNvSpPr/>
            <p:nvPr/>
          </p:nvSpPr>
          <p:spPr>
            <a:xfrm>
              <a:off x="7521453" y="2858713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6B3558DE-FD1E-4B32-815D-4D4D605F3AAC}"/>
                </a:ext>
              </a:extLst>
            </p:cNvPr>
            <p:cNvSpPr/>
            <p:nvPr/>
          </p:nvSpPr>
          <p:spPr>
            <a:xfrm>
              <a:off x="7521453" y="3107089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BD18740-08BE-49F2-A19E-E0F8606876DE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 flipV="1">
              <a:off x="4557572" y="1094087"/>
              <a:ext cx="2977868" cy="842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833708-74F3-466F-A00A-0C18BE1B4658}"/>
                </a:ext>
              </a:extLst>
            </p:cNvPr>
            <p:cNvCxnSpPr>
              <a:cxnSpLocks/>
              <a:stCxn id="20" idx="6"/>
              <a:endCxn id="57" idx="2"/>
            </p:cNvCxnSpPr>
            <p:nvPr/>
          </p:nvCxnSpPr>
          <p:spPr>
            <a:xfrm flipV="1">
              <a:off x="4550152" y="1481704"/>
              <a:ext cx="2977868" cy="482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A26B25E-3C3B-444D-AD25-0F25A81826B6}"/>
                </a:ext>
              </a:extLst>
            </p:cNvPr>
            <p:cNvCxnSpPr>
              <a:cxnSpLocks/>
              <a:stCxn id="20" idx="6"/>
              <a:endCxn id="58" idx="2"/>
            </p:cNvCxnSpPr>
            <p:nvPr/>
          </p:nvCxnSpPr>
          <p:spPr>
            <a:xfrm flipV="1">
              <a:off x="4550152" y="1861794"/>
              <a:ext cx="2985288" cy="1023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99CF858-E9A5-4D4B-AA0E-1657D6CE242A}"/>
                </a:ext>
              </a:extLst>
            </p:cNvPr>
            <p:cNvCxnSpPr>
              <a:cxnSpLocks/>
              <a:stCxn id="20" idx="5"/>
              <a:endCxn id="59" idx="2"/>
            </p:cNvCxnSpPr>
            <p:nvPr/>
          </p:nvCxnSpPr>
          <p:spPr>
            <a:xfrm>
              <a:off x="4521896" y="2035962"/>
              <a:ext cx="2993098" cy="28286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6297C64-26DB-4713-90C3-6C88B703D729}"/>
                </a:ext>
              </a:extLst>
            </p:cNvPr>
            <p:cNvCxnSpPr>
              <a:cxnSpLocks/>
              <a:stCxn id="21" idx="6"/>
              <a:endCxn id="59" idx="2"/>
            </p:cNvCxnSpPr>
            <p:nvPr/>
          </p:nvCxnSpPr>
          <p:spPr>
            <a:xfrm>
              <a:off x="4542732" y="2351731"/>
              <a:ext cx="2972262" cy="25128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ADF0C49-8BF9-4B33-B27B-FDBD004D7A69}"/>
                </a:ext>
              </a:extLst>
            </p:cNvPr>
            <p:cNvCxnSpPr>
              <a:cxnSpLocks/>
              <a:stCxn id="22" idx="6"/>
              <a:endCxn id="59" idx="2"/>
            </p:cNvCxnSpPr>
            <p:nvPr/>
          </p:nvCxnSpPr>
          <p:spPr>
            <a:xfrm>
              <a:off x="4550152" y="2731821"/>
              <a:ext cx="2964842" cy="21327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9378589-FED8-4ADD-AA28-D33933942140}"/>
                </a:ext>
              </a:extLst>
            </p:cNvPr>
            <p:cNvCxnSpPr>
              <a:cxnSpLocks/>
              <a:stCxn id="23" idx="6"/>
              <a:endCxn id="59" idx="2"/>
            </p:cNvCxnSpPr>
            <p:nvPr/>
          </p:nvCxnSpPr>
          <p:spPr>
            <a:xfrm>
              <a:off x="4550152" y="4154341"/>
              <a:ext cx="2964842" cy="710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03A0D64-B970-4A9B-B2D9-6D2BE91CF660}"/>
                </a:ext>
              </a:extLst>
            </p:cNvPr>
            <p:cNvCxnSpPr>
              <a:cxnSpLocks/>
              <a:stCxn id="21" idx="6"/>
              <a:endCxn id="55" idx="2"/>
            </p:cNvCxnSpPr>
            <p:nvPr/>
          </p:nvCxnSpPr>
          <p:spPr>
            <a:xfrm flipV="1">
              <a:off x="4542732" y="1094087"/>
              <a:ext cx="2992708" cy="12576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AB049E0-A97F-4BDF-8E75-4FD69A8E52E5}"/>
                </a:ext>
              </a:extLst>
            </p:cNvPr>
            <p:cNvCxnSpPr>
              <a:cxnSpLocks/>
              <a:stCxn id="21" idx="6"/>
              <a:endCxn id="57" idx="2"/>
            </p:cNvCxnSpPr>
            <p:nvPr/>
          </p:nvCxnSpPr>
          <p:spPr>
            <a:xfrm flipV="1">
              <a:off x="4542732" y="1481704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779158D9-58E2-4432-9D21-03529C241CF3}"/>
                </a:ext>
              </a:extLst>
            </p:cNvPr>
            <p:cNvCxnSpPr>
              <a:cxnSpLocks/>
              <a:stCxn id="21" idx="6"/>
              <a:endCxn id="58" idx="2"/>
            </p:cNvCxnSpPr>
            <p:nvPr/>
          </p:nvCxnSpPr>
          <p:spPr>
            <a:xfrm flipV="1">
              <a:off x="4542732" y="1861794"/>
              <a:ext cx="2992708" cy="4899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5E7FAA4-5D31-4B67-8F10-9E3FB60CB664}"/>
                </a:ext>
              </a:extLst>
            </p:cNvPr>
            <p:cNvCxnSpPr>
              <a:cxnSpLocks/>
              <a:endCxn id="55" idx="3"/>
            </p:cNvCxnSpPr>
            <p:nvPr/>
          </p:nvCxnSpPr>
          <p:spPr>
            <a:xfrm flipV="1">
              <a:off x="4529706" y="1165935"/>
              <a:ext cx="3033990" cy="1561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29DA4D9-73D0-4557-9D3C-44CE90D24F20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 flipV="1">
              <a:off x="4550152" y="1568789"/>
              <a:ext cx="2902413" cy="11630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BB509CD-907A-4363-A9DA-2085CEB960C1}"/>
                </a:ext>
              </a:extLst>
            </p:cNvPr>
            <p:cNvCxnSpPr>
              <a:cxnSpLocks/>
              <a:stCxn id="22" idx="6"/>
              <a:endCxn id="58" idx="2"/>
            </p:cNvCxnSpPr>
            <p:nvPr/>
          </p:nvCxnSpPr>
          <p:spPr>
            <a:xfrm flipV="1">
              <a:off x="4550152" y="1861794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8516306-5CA4-4471-A9DA-7C7FCE5BF731}"/>
                </a:ext>
              </a:extLst>
            </p:cNvPr>
            <p:cNvCxnSpPr>
              <a:cxnSpLocks/>
              <a:stCxn id="23" idx="7"/>
              <a:endCxn id="58" idx="3"/>
            </p:cNvCxnSpPr>
            <p:nvPr/>
          </p:nvCxnSpPr>
          <p:spPr>
            <a:xfrm flipV="1">
              <a:off x="4521896" y="1933642"/>
              <a:ext cx="3041800" cy="21488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C505CD3-6951-4F09-81D1-3F21CB5B7AE0}"/>
                </a:ext>
              </a:extLst>
            </p:cNvPr>
            <p:cNvCxnSpPr>
              <a:cxnSpLocks/>
              <a:stCxn id="23" idx="7"/>
            </p:cNvCxnSpPr>
            <p:nvPr/>
          </p:nvCxnSpPr>
          <p:spPr>
            <a:xfrm flipV="1">
              <a:off x="4521896" y="1511467"/>
              <a:ext cx="3067464" cy="25710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FAAB54A-6BF2-46B0-BD75-24EA17A7AC3D}"/>
                </a:ext>
              </a:extLst>
            </p:cNvPr>
            <p:cNvCxnSpPr>
              <a:cxnSpLocks/>
              <a:stCxn id="23" idx="7"/>
            </p:cNvCxnSpPr>
            <p:nvPr/>
          </p:nvCxnSpPr>
          <p:spPr>
            <a:xfrm flipV="1">
              <a:off x="4521896" y="1148301"/>
              <a:ext cx="3020928" cy="29341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1650BF2B-B781-4FD2-A560-FA32283B754D}"/>
                    </a:ext>
                  </a:extLst>
                </p:cNvPr>
                <p:cNvSpPr/>
                <p:nvPr/>
              </p:nvSpPr>
              <p:spPr>
                <a:xfrm>
                  <a:off x="5604827" y="957657"/>
                  <a:ext cx="621686" cy="5593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1650BF2B-B781-4FD2-A560-FA32283B75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4827" y="957657"/>
                  <a:ext cx="621686" cy="55937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5451EDC-B373-4B68-900D-C3DF973EF6C1}"/>
                    </a:ext>
                  </a:extLst>
                </p:cNvPr>
                <p:cNvSpPr txBox="1"/>
                <p:nvPr/>
              </p:nvSpPr>
              <p:spPr>
                <a:xfrm>
                  <a:off x="4253179" y="4266892"/>
                  <a:ext cx="573642" cy="559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5451EDC-B373-4B68-900D-C3DF973EF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179" y="4266892"/>
                  <a:ext cx="573642" cy="55937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38C866-0C8F-4A7D-834C-7EBD588980CA}"/>
                    </a:ext>
                  </a:extLst>
                </p:cNvPr>
                <p:cNvSpPr txBox="1"/>
                <p:nvPr/>
              </p:nvSpPr>
              <p:spPr>
                <a:xfrm>
                  <a:off x="7831468" y="876588"/>
                  <a:ext cx="430902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38C866-0C8F-4A7D-834C-7EBD5889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1468" y="876588"/>
                  <a:ext cx="430902" cy="419527"/>
                </a:xfrm>
                <a:prstGeom prst="rect">
                  <a:avLst/>
                </a:prstGeom>
                <a:blipFill>
                  <a:blip r:embed="rId9"/>
                  <a:stretch>
                    <a:fillRect l="-22727" r="-4545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14C2687-E08A-41F7-99E8-7C669EC5E489}"/>
                    </a:ext>
                  </a:extLst>
                </p:cNvPr>
                <p:cNvSpPr txBox="1"/>
                <p:nvPr/>
              </p:nvSpPr>
              <p:spPr>
                <a:xfrm>
                  <a:off x="7810595" y="1250162"/>
                  <a:ext cx="439160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14C2687-E08A-41F7-99E8-7C669EC5E4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595" y="1250162"/>
                  <a:ext cx="439160" cy="419527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4167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6256E4C-891E-47F8-A9BA-5A21796318AB}"/>
                    </a:ext>
                  </a:extLst>
                </p:cNvPr>
                <p:cNvSpPr txBox="1"/>
                <p:nvPr/>
              </p:nvSpPr>
              <p:spPr>
                <a:xfrm>
                  <a:off x="7810595" y="1635204"/>
                  <a:ext cx="439160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6256E4C-891E-47F8-A9BA-5A2179631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595" y="1635204"/>
                  <a:ext cx="439160" cy="419527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4167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C5663B3-B62A-4A02-992B-12A64FFD10E1}"/>
                    </a:ext>
                  </a:extLst>
                </p:cNvPr>
                <p:cNvSpPr txBox="1"/>
                <p:nvPr/>
              </p:nvSpPr>
              <p:spPr>
                <a:xfrm>
                  <a:off x="7783711" y="4694178"/>
                  <a:ext cx="466911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C5663B3-B62A-4A02-992B-12A64FFD10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3711" y="4694178"/>
                  <a:ext cx="466911" cy="419527"/>
                </a:xfrm>
                <a:prstGeom prst="rect">
                  <a:avLst/>
                </a:prstGeom>
                <a:blipFill>
                  <a:blip r:embed="rId12"/>
                  <a:stretch>
                    <a:fillRect l="-16000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89529F20-484A-411D-BA61-9F3A2EF8A97E}"/>
                </a:ext>
              </a:extLst>
            </p:cNvPr>
            <p:cNvSpPr/>
            <p:nvPr/>
          </p:nvSpPr>
          <p:spPr>
            <a:xfrm>
              <a:off x="8198107" y="2745813"/>
              <a:ext cx="416162" cy="57351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AAAFDAB-626D-494B-931A-A202857CFAF1}"/>
                </a:ext>
              </a:extLst>
            </p:cNvPr>
            <p:cNvSpPr/>
            <p:nvPr/>
          </p:nvSpPr>
          <p:spPr>
            <a:xfrm rot="5400000">
              <a:off x="6826943" y="2770982"/>
              <a:ext cx="4510892" cy="598721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Softmax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DA053D3-9045-41F3-B117-8AE3820E6D24}"/>
                    </a:ext>
                  </a:extLst>
                </p:cNvPr>
                <p:cNvSpPr txBox="1"/>
                <p:nvPr/>
              </p:nvSpPr>
              <p:spPr>
                <a:xfrm>
                  <a:off x="9480118" y="784255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(1)|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DA053D3-9045-41F3-B117-8AE3820E6D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0118" y="784255"/>
                  <a:ext cx="1271324" cy="314645"/>
                </a:xfrm>
                <a:prstGeom prst="rect">
                  <a:avLst/>
                </a:prstGeom>
                <a:blipFill>
                  <a:blip r:embed="rId13"/>
                  <a:stretch>
                    <a:fillRect l="-4615" r="-6154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E304998-E88E-4F71-8683-B2769F5977FE}"/>
                    </a:ext>
                  </a:extLst>
                </p:cNvPr>
                <p:cNvSpPr txBox="1"/>
                <p:nvPr/>
              </p:nvSpPr>
              <p:spPr>
                <a:xfrm>
                  <a:off x="9466141" y="1142324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(2)|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E304998-E88E-4F71-8683-B2769F597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141" y="1142324"/>
                  <a:ext cx="1271324" cy="314645"/>
                </a:xfrm>
                <a:prstGeom prst="rect">
                  <a:avLst/>
                </a:prstGeom>
                <a:blipFill>
                  <a:blip r:embed="rId14"/>
                  <a:stretch>
                    <a:fillRect l="-3030" r="-6061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5BEE085-66BD-47B9-8841-53AD52304345}"/>
                    </a:ext>
                  </a:extLst>
                </p:cNvPr>
                <p:cNvSpPr txBox="1"/>
                <p:nvPr/>
              </p:nvSpPr>
              <p:spPr>
                <a:xfrm>
                  <a:off x="9466141" y="1481704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(3)|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5BEE085-66BD-47B9-8841-53AD52304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141" y="1481704"/>
                  <a:ext cx="1271324" cy="314645"/>
                </a:xfrm>
                <a:prstGeom prst="rect">
                  <a:avLst/>
                </a:prstGeom>
                <a:blipFill>
                  <a:blip r:embed="rId15"/>
                  <a:stretch>
                    <a:fillRect l="-3030" r="-6061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ADABF3D8-8DC2-43FD-94BB-23E6DF646885}"/>
                </a:ext>
              </a:extLst>
            </p:cNvPr>
            <p:cNvSpPr/>
            <p:nvPr/>
          </p:nvSpPr>
          <p:spPr>
            <a:xfrm>
              <a:off x="9988703" y="2598218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DCBD45BB-8546-4C0B-ACDF-CBA09FFCB36A}"/>
                </a:ext>
              </a:extLst>
            </p:cNvPr>
            <p:cNvSpPr/>
            <p:nvPr/>
          </p:nvSpPr>
          <p:spPr>
            <a:xfrm>
              <a:off x="9988703" y="2846595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F8D3DB6C-A787-4F94-AD94-31404BC961DF}"/>
                </a:ext>
              </a:extLst>
            </p:cNvPr>
            <p:cNvSpPr/>
            <p:nvPr/>
          </p:nvSpPr>
          <p:spPr>
            <a:xfrm>
              <a:off x="9988703" y="3094971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F0A5634-4349-422A-A41A-C96C89D3F5BB}"/>
                    </a:ext>
                  </a:extLst>
                </p:cNvPr>
                <p:cNvSpPr txBox="1"/>
                <p:nvPr/>
              </p:nvSpPr>
              <p:spPr>
                <a:xfrm>
                  <a:off x="9441053" y="5040368"/>
                  <a:ext cx="1299771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F0A5634-4349-422A-A41A-C96C89D3F5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1053" y="5040368"/>
                  <a:ext cx="1299771" cy="314645"/>
                </a:xfrm>
                <a:prstGeom prst="rect">
                  <a:avLst/>
                </a:prstGeom>
                <a:blipFill>
                  <a:blip r:embed="rId16"/>
                  <a:stretch>
                    <a:fillRect l="-2985" r="-7463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1" name="Title 3">
            <a:extLst>
              <a:ext uri="{FF2B5EF4-FFF2-40B4-BE49-F238E27FC236}">
                <a16:creationId xmlns:a16="http://schemas.microsoft.com/office/drawing/2014/main" id="{236CD1A3-F1CF-154D-A237-EA19CAB9DF71}"/>
              </a:ext>
            </a:extLst>
          </p:cNvPr>
          <p:cNvSpPr txBox="1">
            <a:spLocks/>
          </p:cNvSpPr>
          <p:nvPr/>
        </p:nvSpPr>
        <p:spPr>
          <a:xfrm>
            <a:off x="480127" y="179747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6687" rtl="0" eaLnBrk="1" latinLnBrk="0" hangingPunct="1">
              <a:spcBef>
                <a:spcPct val="0"/>
              </a:spcBef>
              <a:buNone/>
              <a:defRPr sz="4396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4400" dirty="0"/>
              <a:t>Neural Text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47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DAEAB6E-1CF9-4959-895A-E0C580D39732}"/>
              </a:ext>
            </a:extLst>
          </p:cNvPr>
          <p:cNvGrpSpPr/>
          <p:nvPr/>
        </p:nvGrpSpPr>
        <p:grpSpPr>
          <a:xfrm>
            <a:off x="1257913" y="1072444"/>
            <a:ext cx="6115804" cy="3017909"/>
            <a:chOff x="1263978" y="784255"/>
            <a:chExt cx="9487464" cy="457075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4019CEA-4B07-47CC-A680-0472949CAD9C}"/>
                </a:ext>
              </a:extLst>
            </p:cNvPr>
            <p:cNvGrpSpPr/>
            <p:nvPr/>
          </p:nvGrpSpPr>
          <p:grpSpPr>
            <a:xfrm>
              <a:off x="1721665" y="1862505"/>
              <a:ext cx="200365" cy="2393445"/>
              <a:chOff x="3578090" y="4389909"/>
              <a:chExt cx="178903" cy="2107097"/>
            </a:xfrm>
          </p:grpSpPr>
          <p:sp>
            <p:nvSpPr>
              <p:cNvPr id="2" name="Flowchart: Connector 1">
                <a:extLst>
                  <a:ext uri="{FF2B5EF4-FFF2-40B4-BE49-F238E27FC236}">
                    <a16:creationId xmlns:a16="http://schemas.microsoft.com/office/drawing/2014/main" id="{C28E94E6-873A-41C2-BFD1-4D5AE292E8A9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" name="Flowchart: Connector 4">
                <a:extLst>
                  <a:ext uri="{FF2B5EF4-FFF2-40B4-BE49-F238E27FC236}">
                    <a16:creationId xmlns:a16="http://schemas.microsoft.com/office/drawing/2014/main" id="{39A4F5AF-0905-4C6E-8DBB-8EB4E3589BEF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Flowchart: Connector 5">
                <a:extLst>
                  <a:ext uri="{FF2B5EF4-FFF2-40B4-BE49-F238E27FC236}">
                    <a16:creationId xmlns:a16="http://schemas.microsoft.com/office/drawing/2014/main" id="{772B2C7D-3F6A-43A0-A46A-0F9FDB18387A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" name="Flowchart: Connector 6">
                <a:extLst>
                  <a:ext uri="{FF2B5EF4-FFF2-40B4-BE49-F238E27FC236}">
                    <a16:creationId xmlns:a16="http://schemas.microsoft.com/office/drawing/2014/main" id="{42963264-7E5A-4BAE-8756-196A7B52DC02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" name="Flowchart: Connector 7">
                <a:extLst>
                  <a:ext uri="{FF2B5EF4-FFF2-40B4-BE49-F238E27FC236}">
                    <a16:creationId xmlns:a16="http://schemas.microsoft.com/office/drawing/2014/main" id="{C4FD4CDE-D934-459C-8A0A-58C484B76A4F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" name="Flowchart: Connector 8">
                <a:extLst>
                  <a:ext uri="{FF2B5EF4-FFF2-40B4-BE49-F238E27FC236}">
                    <a16:creationId xmlns:a16="http://schemas.microsoft.com/office/drawing/2014/main" id="{E7CAA8AA-E51D-44BB-9A17-AAE903C5F0ED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" name="Flowchart: Connector 9">
                <a:extLst>
                  <a:ext uri="{FF2B5EF4-FFF2-40B4-BE49-F238E27FC236}">
                    <a16:creationId xmlns:a16="http://schemas.microsoft.com/office/drawing/2014/main" id="{17738A17-CF00-4485-83E3-AD32C36EB492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BACEAF-34B6-4498-B4D6-9063FAD2DFF1}"/>
                    </a:ext>
                  </a:extLst>
                </p:cNvPr>
                <p:cNvSpPr txBox="1"/>
                <p:nvPr/>
              </p:nvSpPr>
              <p:spPr>
                <a:xfrm>
                  <a:off x="1273416" y="1829615"/>
                  <a:ext cx="322382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BACEAF-34B6-4498-B4D6-9063FAD2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416" y="1829615"/>
                  <a:ext cx="322382" cy="314645"/>
                </a:xfrm>
                <a:prstGeom prst="rect">
                  <a:avLst/>
                </a:prstGeom>
                <a:blipFill>
                  <a:blip r:embed="rId2"/>
                  <a:stretch>
                    <a:fillRect l="-17647" r="-5882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E5EB2F-D7AD-4761-A204-2CA345D4F97E}"/>
                    </a:ext>
                  </a:extLst>
                </p:cNvPr>
                <p:cNvSpPr txBox="1"/>
                <p:nvPr/>
              </p:nvSpPr>
              <p:spPr>
                <a:xfrm>
                  <a:off x="1263978" y="2213467"/>
                  <a:ext cx="328648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E5EB2F-D7AD-4761-A204-2CA345D4F9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978" y="2213467"/>
                  <a:ext cx="328648" cy="314645"/>
                </a:xfrm>
                <a:prstGeom prst="rect">
                  <a:avLst/>
                </a:prstGeom>
                <a:blipFill>
                  <a:blip r:embed="rId3"/>
                  <a:stretch>
                    <a:fillRect l="-11111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9F60313-11B1-428F-99ED-91C82996032B}"/>
                    </a:ext>
                  </a:extLst>
                </p:cNvPr>
                <p:cNvSpPr txBox="1"/>
                <p:nvPr/>
              </p:nvSpPr>
              <p:spPr>
                <a:xfrm>
                  <a:off x="1292918" y="4016079"/>
                  <a:ext cx="401659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9F60313-11B1-428F-99ED-91C829960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918" y="4016079"/>
                  <a:ext cx="401659" cy="314645"/>
                </a:xfrm>
                <a:prstGeom prst="rect">
                  <a:avLst/>
                </a:prstGeom>
                <a:blipFill>
                  <a:blip r:embed="rId4"/>
                  <a:stretch>
                    <a:fillRect l="-14286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F15358-BE17-4705-9F46-FFF92E6F0A14}"/>
                    </a:ext>
                  </a:extLst>
                </p:cNvPr>
                <p:cNvSpPr txBox="1"/>
                <p:nvPr/>
              </p:nvSpPr>
              <p:spPr>
                <a:xfrm>
                  <a:off x="1263978" y="2608294"/>
                  <a:ext cx="328648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F15358-BE17-4705-9F46-FFF92E6F0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978" y="2608294"/>
                  <a:ext cx="328648" cy="314645"/>
                </a:xfrm>
                <a:prstGeom prst="rect">
                  <a:avLst/>
                </a:prstGeom>
                <a:blipFill>
                  <a:blip r:embed="rId5"/>
                  <a:stretch>
                    <a:fillRect l="-1111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804CF17-DD33-4DC6-B577-E0EAD43B5866}"/>
                </a:ext>
              </a:extLst>
            </p:cNvPr>
            <p:cNvGrpSpPr/>
            <p:nvPr/>
          </p:nvGrpSpPr>
          <p:grpSpPr>
            <a:xfrm>
              <a:off x="4349787" y="1862505"/>
              <a:ext cx="200365" cy="2393445"/>
              <a:chOff x="3578090" y="4389909"/>
              <a:chExt cx="178903" cy="2107097"/>
            </a:xfrm>
          </p:grpSpPr>
          <p:sp>
            <p:nvSpPr>
              <p:cNvPr id="20" name="Flowchart: Connector 19">
                <a:extLst>
                  <a:ext uri="{FF2B5EF4-FFF2-40B4-BE49-F238E27FC236}">
                    <a16:creationId xmlns:a16="http://schemas.microsoft.com/office/drawing/2014/main" id="{2C26B0E6-535F-4700-A908-6630D5439D89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AED2EBAF-62D8-45DC-9343-404DC4045AFA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Flowchart: Connector 21">
                <a:extLst>
                  <a:ext uri="{FF2B5EF4-FFF2-40B4-BE49-F238E27FC236}">
                    <a16:creationId xmlns:a16="http://schemas.microsoft.com/office/drawing/2014/main" id="{19010646-949C-460B-BD32-EE9ABEF128D5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Flowchart: Connector 22">
                <a:extLst>
                  <a:ext uri="{FF2B5EF4-FFF2-40B4-BE49-F238E27FC236}">
                    <a16:creationId xmlns:a16="http://schemas.microsoft.com/office/drawing/2014/main" id="{79810EA4-C59B-4A09-B582-42A0CCCA195A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Flowchart: Connector 23">
                <a:extLst>
                  <a:ext uri="{FF2B5EF4-FFF2-40B4-BE49-F238E27FC236}">
                    <a16:creationId xmlns:a16="http://schemas.microsoft.com/office/drawing/2014/main" id="{5FDBCC14-1852-4A7B-9182-5B2B3FC96C3A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Flowchart: Connector 24">
                <a:extLst>
                  <a:ext uri="{FF2B5EF4-FFF2-40B4-BE49-F238E27FC236}">
                    <a16:creationId xmlns:a16="http://schemas.microsoft.com/office/drawing/2014/main" id="{05644ACD-904D-454B-A093-94126FF2450D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" name="Flowchart: Connector 25">
                <a:extLst>
                  <a:ext uri="{FF2B5EF4-FFF2-40B4-BE49-F238E27FC236}">
                    <a16:creationId xmlns:a16="http://schemas.microsoft.com/office/drawing/2014/main" id="{1B1FB02D-F7A0-4B2C-A978-634996996090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340BED9-8AC6-407A-98B4-5F153C36EB2C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>
              <a:off x="2070448" y="1964113"/>
              <a:ext cx="228675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264CC0E-9CD4-486F-884E-44E00BC24181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119235" y="1964113"/>
              <a:ext cx="2230552" cy="3876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A086F67-6F74-49F0-BB03-651A7F3BC4E8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2111815" y="1964112"/>
              <a:ext cx="2245392" cy="7677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D218BC8-134B-4790-ADBC-8AA0B74ABE6D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2117774" y="1964111"/>
              <a:ext cx="2267689" cy="2118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DABFAD7-14F9-47EA-ADE0-A0769C3C4D6B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034771" y="1964114"/>
              <a:ext cx="2322435" cy="385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E2FEF15-60A5-432D-81DF-5B24231FAB96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83558" y="2349747"/>
              <a:ext cx="2266229" cy="19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1383EB0-95DF-4D9C-A47B-ACD08EB78F15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2076138" y="2349746"/>
              <a:ext cx="2281068" cy="3820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D448A81-DAF1-4084-87E9-68CC1BD318F4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2053873" y="2333086"/>
              <a:ext cx="2303333" cy="1821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6740C5E-E9DD-4859-A2C2-0FE6FF64BD6F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1938604" y="4154342"/>
              <a:ext cx="2418602" cy="2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8F361C3-396A-4879-80F2-2E1844929E6A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flipV="1">
              <a:off x="1987391" y="2803669"/>
              <a:ext cx="2398072" cy="13729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3EA18AA-C933-4104-8041-9521E8DC94A1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1979971" y="2351731"/>
              <a:ext cx="2369815" cy="18248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A334547-795B-45C7-B4B8-BBF7BA74951E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1985931" y="1964114"/>
              <a:ext cx="2371276" cy="2212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014EEAC-BF89-46F5-BA33-975A6BEF16BA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V="1">
              <a:off x="2070448" y="2035962"/>
              <a:ext cx="2315016" cy="7033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2E48AED-D52E-4468-8C11-9E03984814F6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119235" y="2351731"/>
              <a:ext cx="2230552" cy="3876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70C73BB-A74D-4D53-B0CB-55FD70417ADE}"/>
                </a:ext>
              </a:extLst>
            </p:cNvPr>
            <p:cNvCxnSpPr>
              <a:cxnSpLocks/>
            </p:cNvCxnSpPr>
            <p:nvPr/>
          </p:nvCxnSpPr>
          <p:spPr>
            <a:xfrm>
              <a:off x="2111815" y="2739346"/>
              <a:ext cx="21101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3266059-6BAE-4B04-B0F2-DDA87FEFEA44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2117774" y="2739345"/>
              <a:ext cx="2239433" cy="14149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DF86F8F-F1F8-4B51-B0E7-3BDB53A2F840}"/>
                    </a:ext>
                  </a:extLst>
                </p:cNvPr>
                <p:cNvSpPr/>
                <p:nvPr/>
              </p:nvSpPr>
              <p:spPr>
                <a:xfrm>
                  <a:off x="2925357" y="1412208"/>
                  <a:ext cx="723245" cy="5593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DF86F8F-F1F8-4B51-B0E7-3BDB53A2F8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5357" y="1412208"/>
                  <a:ext cx="723245" cy="55937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CFA8358-F329-4C22-BD44-39DC0C740643}"/>
                </a:ext>
              </a:extLst>
            </p:cNvPr>
            <p:cNvSpPr/>
            <p:nvPr/>
          </p:nvSpPr>
          <p:spPr>
            <a:xfrm>
              <a:off x="7535440" y="992478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6D24C8E6-18BF-4A74-BF0A-BC85F4CA1432}"/>
                </a:ext>
              </a:extLst>
            </p:cNvPr>
            <p:cNvSpPr/>
            <p:nvPr/>
          </p:nvSpPr>
          <p:spPr>
            <a:xfrm>
              <a:off x="7528020" y="1380095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CFF543EC-BEC5-4151-865A-B4D0882639D8}"/>
                </a:ext>
              </a:extLst>
            </p:cNvPr>
            <p:cNvSpPr/>
            <p:nvPr/>
          </p:nvSpPr>
          <p:spPr>
            <a:xfrm>
              <a:off x="7535440" y="1760185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BEDE748C-55AF-4A3E-A619-F3B10CDB5494}"/>
                </a:ext>
              </a:extLst>
            </p:cNvPr>
            <p:cNvSpPr/>
            <p:nvPr/>
          </p:nvSpPr>
          <p:spPr>
            <a:xfrm>
              <a:off x="7514994" y="4762954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123121A5-1437-4C06-9C60-D087BCF3A908}"/>
                </a:ext>
              </a:extLst>
            </p:cNvPr>
            <p:cNvSpPr/>
            <p:nvPr/>
          </p:nvSpPr>
          <p:spPr>
            <a:xfrm>
              <a:off x="7521453" y="2610336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59F1227E-C046-4530-85D1-2BEE36A7B551}"/>
                </a:ext>
              </a:extLst>
            </p:cNvPr>
            <p:cNvSpPr/>
            <p:nvPr/>
          </p:nvSpPr>
          <p:spPr>
            <a:xfrm>
              <a:off x="7521453" y="2858713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6B3558DE-FD1E-4B32-815D-4D4D605F3AAC}"/>
                </a:ext>
              </a:extLst>
            </p:cNvPr>
            <p:cNvSpPr/>
            <p:nvPr/>
          </p:nvSpPr>
          <p:spPr>
            <a:xfrm>
              <a:off x="7521453" y="3107089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BD18740-08BE-49F2-A19E-E0F8606876DE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 flipV="1">
              <a:off x="4557572" y="1094087"/>
              <a:ext cx="2977868" cy="842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833708-74F3-466F-A00A-0C18BE1B4658}"/>
                </a:ext>
              </a:extLst>
            </p:cNvPr>
            <p:cNvCxnSpPr>
              <a:cxnSpLocks/>
              <a:stCxn id="20" idx="6"/>
              <a:endCxn id="57" idx="2"/>
            </p:cNvCxnSpPr>
            <p:nvPr/>
          </p:nvCxnSpPr>
          <p:spPr>
            <a:xfrm flipV="1">
              <a:off x="4550152" y="1481704"/>
              <a:ext cx="2977868" cy="482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A26B25E-3C3B-444D-AD25-0F25A81826B6}"/>
                </a:ext>
              </a:extLst>
            </p:cNvPr>
            <p:cNvCxnSpPr>
              <a:cxnSpLocks/>
              <a:stCxn id="20" idx="6"/>
              <a:endCxn id="58" idx="2"/>
            </p:cNvCxnSpPr>
            <p:nvPr/>
          </p:nvCxnSpPr>
          <p:spPr>
            <a:xfrm flipV="1">
              <a:off x="4550152" y="1861794"/>
              <a:ext cx="2985288" cy="1023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99CF858-E9A5-4D4B-AA0E-1657D6CE242A}"/>
                </a:ext>
              </a:extLst>
            </p:cNvPr>
            <p:cNvCxnSpPr>
              <a:cxnSpLocks/>
              <a:stCxn id="20" idx="5"/>
              <a:endCxn id="59" idx="2"/>
            </p:cNvCxnSpPr>
            <p:nvPr/>
          </p:nvCxnSpPr>
          <p:spPr>
            <a:xfrm>
              <a:off x="4521896" y="2035962"/>
              <a:ext cx="2993098" cy="28286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6297C64-26DB-4713-90C3-6C88B703D729}"/>
                </a:ext>
              </a:extLst>
            </p:cNvPr>
            <p:cNvCxnSpPr>
              <a:cxnSpLocks/>
              <a:stCxn id="21" idx="6"/>
              <a:endCxn id="59" idx="2"/>
            </p:cNvCxnSpPr>
            <p:nvPr/>
          </p:nvCxnSpPr>
          <p:spPr>
            <a:xfrm>
              <a:off x="4542732" y="2351731"/>
              <a:ext cx="2972262" cy="25128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ADF0C49-8BF9-4B33-B27B-FDBD004D7A69}"/>
                </a:ext>
              </a:extLst>
            </p:cNvPr>
            <p:cNvCxnSpPr>
              <a:cxnSpLocks/>
              <a:stCxn id="22" idx="6"/>
              <a:endCxn id="59" idx="2"/>
            </p:cNvCxnSpPr>
            <p:nvPr/>
          </p:nvCxnSpPr>
          <p:spPr>
            <a:xfrm>
              <a:off x="4550152" y="2731821"/>
              <a:ext cx="2964842" cy="21327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9378589-FED8-4ADD-AA28-D33933942140}"/>
                </a:ext>
              </a:extLst>
            </p:cNvPr>
            <p:cNvCxnSpPr>
              <a:cxnSpLocks/>
              <a:stCxn id="23" idx="6"/>
              <a:endCxn id="59" idx="2"/>
            </p:cNvCxnSpPr>
            <p:nvPr/>
          </p:nvCxnSpPr>
          <p:spPr>
            <a:xfrm>
              <a:off x="4550152" y="4154341"/>
              <a:ext cx="2964842" cy="710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03A0D64-B970-4A9B-B2D9-6D2BE91CF660}"/>
                </a:ext>
              </a:extLst>
            </p:cNvPr>
            <p:cNvCxnSpPr>
              <a:cxnSpLocks/>
              <a:stCxn id="21" idx="6"/>
              <a:endCxn id="55" idx="2"/>
            </p:cNvCxnSpPr>
            <p:nvPr/>
          </p:nvCxnSpPr>
          <p:spPr>
            <a:xfrm flipV="1">
              <a:off x="4542732" y="1094087"/>
              <a:ext cx="2992708" cy="12576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AB049E0-A97F-4BDF-8E75-4FD69A8E52E5}"/>
                </a:ext>
              </a:extLst>
            </p:cNvPr>
            <p:cNvCxnSpPr>
              <a:cxnSpLocks/>
              <a:stCxn id="21" idx="6"/>
              <a:endCxn id="57" idx="2"/>
            </p:cNvCxnSpPr>
            <p:nvPr/>
          </p:nvCxnSpPr>
          <p:spPr>
            <a:xfrm flipV="1">
              <a:off x="4542732" y="1481704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779158D9-58E2-4432-9D21-03529C241CF3}"/>
                </a:ext>
              </a:extLst>
            </p:cNvPr>
            <p:cNvCxnSpPr>
              <a:cxnSpLocks/>
              <a:stCxn id="21" idx="6"/>
              <a:endCxn id="58" idx="2"/>
            </p:cNvCxnSpPr>
            <p:nvPr/>
          </p:nvCxnSpPr>
          <p:spPr>
            <a:xfrm flipV="1">
              <a:off x="4542732" y="1861794"/>
              <a:ext cx="2992708" cy="4899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5E7FAA4-5D31-4B67-8F10-9E3FB60CB664}"/>
                </a:ext>
              </a:extLst>
            </p:cNvPr>
            <p:cNvCxnSpPr>
              <a:cxnSpLocks/>
              <a:endCxn id="55" idx="3"/>
            </p:cNvCxnSpPr>
            <p:nvPr/>
          </p:nvCxnSpPr>
          <p:spPr>
            <a:xfrm flipV="1">
              <a:off x="4529706" y="1165935"/>
              <a:ext cx="3033990" cy="1561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29DA4D9-73D0-4557-9D3C-44CE90D24F20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 flipV="1">
              <a:off x="4550152" y="1568789"/>
              <a:ext cx="2902413" cy="11630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BB509CD-907A-4363-A9DA-2085CEB960C1}"/>
                </a:ext>
              </a:extLst>
            </p:cNvPr>
            <p:cNvCxnSpPr>
              <a:cxnSpLocks/>
              <a:stCxn id="22" idx="6"/>
              <a:endCxn id="58" idx="2"/>
            </p:cNvCxnSpPr>
            <p:nvPr/>
          </p:nvCxnSpPr>
          <p:spPr>
            <a:xfrm flipV="1">
              <a:off x="4550152" y="1861794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8516306-5CA4-4471-A9DA-7C7FCE5BF731}"/>
                </a:ext>
              </a:extLst>
            </p:cNvPr>
            <p:cNvCxnSpPr>
              <a:cxnSpLocks/>
              <a:stCxn id="23" idx="7"/>
              <a:endCxn id="58" idx="3"/>
            </p:cNvCxnSpPr>
            <p:nvPr/>
          </p:nvCxnSpPr>
          <p:spPr>
            <a:xfrm flipV="1">
              <a:off x="4521896" y="1933642"/>
              <a:ext cx="3041800" cy="21488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C505CD3-6951-4F09-81D1-3F21CB5B7AE0}"/>
                </a:ext>
              </a:extLst>
            </p:cNvPr>
            <p:cNvCxnSpPr>
              <a:cxnSpLocks/>
              <a:stCxn id="23" idx="7"/>
            </p:cNvCxnSpPr>
            <p:nvPr/>
          </p:nvCxnSpPr>
          <p:spPr>
            <a:xfrm flipV="1">
              <a:off x="4521896" y="1511467"/>
              <a:ext cx="3067464" cy="25710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FAAB54A-6BF2-46B0-BD75-24EA17A7AC3D}"/>
                </a:ext>
              </a:extLst>
            </p:cNvPr>
            <p:cNvCxnSpPr>
              <a:cxnSpLocks/>
              <a:stCxn id="23" idx="7"/>
            </p:cNvCxnSpPr>
            <p:nvPr/>
          </p:nvCxnSpPr>
          <p:spPr>
            <a:xfrm flipV="1">
              <a:off x="4521896" y="1148301"/>
              <a:ext cx="3020928" cy="29341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1650BF2B-B781-4FD2-A560-FA32283B754D}"/>
                    </a:ext>
                  </a:extLst>
                </p:cNvPr>
                <p:cNvSpPr/>
                <p:nvPr/>
              </p:nvSpPr>
              <p:spPr>
                <a:xfrm>
                  <a:off x="5604827" y="957657"/>
                  <a:ext cx="621686" cy="5593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1650BF2B-B781-4FD2-A560-FA32283B75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4827" y="957657"/>
                  <a:ext cx="621686" cy="55937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5451EDC-B373-4B68-900D-C3DF973EF6C1}"/>
                    </a:ext>
                  </a:extLst>
                </p:cNvPr>
                <p:cNvSpPr txBox="1"/>
                <p:nvPr/>
              </p:nvSpPr>
              <p:spPr>
                <a:xfrm>
                  <a:off x="4253179" y="4266892"/>
                  <a:ext cx="573642" cy="559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5451EDC-B373-4B68-900D-C3DF973EF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179" y="4266892"/>
                  <a:ext cx="573642" cy="55937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38C866-0C8F-4A7D-834C-7EBD588980CA}"/>
                    </a:ext>
                  </a:extLst>
                </p:cNvPr>
                <p:cNvSpPr txBox="1"/>
                <p:nvPr/>
              </p:nvSpPr>
              <p:spPr>
                <a:xfrm>
                  <a:off x="7831468" y="876588"/>
                  <a:ext cx="430902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38C866-0C8F-4A7D-834C-7EBD5889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1468" y="876588"/>
                  <a:ext cx="430902" cy="419527"/>
                </a:xfrm>
                <a:prstGeom prst="rect">
                  <a:avLst/>
                </a:prstGeom>
                <a:blipFill>
                  <a:blip r:embed="rId9"/>
                  <a:stretch>
                    <a:fillRect l="-22727" r="-4545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14C2687-E08A-41F7-99E8-7C669EC5E489}"/>
                    </a:ext>
                  </a:extLst>
                </p:cNvPr>
                <p:cNvSpPr txBox="1"/>
                <p:nvPr/>
              </p:nvSpPr>
              <p:spPr>
                <a:xfrm>
                  <a:off x="7810595" y="1250162"/>
                  <a:ext cx="439160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14C2687-E08A-41F7-99E8-7C669EC5E4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595" y="1250162"/>
                  <a:ext cx="439160" cy="419527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4167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6256E4C-891E-47F8-A9BA-5A21796318AB}"/>
                    </a:ext>
                  </a:extLst>
                </p:cNvPr>
                <p:cNvSpPr txBox="1"/>
                <p:nvPr/>
              </p:nvSpPr>
              <p:spPr>
                <a:xfrm>
                  <a:off x="7810595" y="1635204"/>
                  <a:ext cx="439160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6256E4C-891E-47F8-A9BA-5A2179631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595" y="1635204"/>
                  <a:ext cx="439160" cy="419527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4167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C5663B3-B62A-4A02-992B-12A64FFD10E1}"/>
                    </a:ext>
                  </a:extLst>
                </p:cNvPr>
                <p:cNvSpPr txBox="1"/>
                <p:nvPr/>
              </p:nvSpPr>
              <p:spPr>
                <a:xfrm>
                  <a:off x="7783711" y="4694178"/>
                  <a:ext cx="466911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C5663B3-B62A-4A02-992B-12A64FFD10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3711" y="4694178"/>
                  <a:ext cx="466911" cy="419527"/>
                </a:xfrm>
                <a:prstGeom prst="rect">
                  <a:avLst/>
                </a:prstGeom>
                <a:blipFill>
                  <a:blip r:embed="rId12"/>
                  <a:stretch>
                    <a:fillRect l="-16000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89529F20-484A-411D-BA61-9F3A2EF8A97E}"/>
                </a:ext>
              </a:extLst>
            </p:cNvPr>
            <p:cNvSpPr/>
            <p:nvPr/>
          </p:nvSpPr>
          <p:spPr>
            <a:xfrm>
              <a:off x="8198107" y="2745813"/>
              <a:ext cx="416162" cy="57351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AAAFDAB-626D-494B-931A-A202857CFAF1}"/>
                </a:ext>
              </a:extLst>
            </p:cNvPr>
            <p:cNvSpPr/>
            <p:nvPr/>
          </p:nvSpPr>
          <p:spPr>
            <a:xfrm rot="5400000">
              <a:off x="6826943" y="2770982"/>
              <a:ext cx="4510892" cy="598721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Softmax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DA053D3-9045-41F3-B117-8AE3820E6D24}"/>
                    </a:ext>
                  </a:extLst>
                </p:cNvPr>
                <p:cNvSpPr txBox="1"/>
                <p:nvPr/>
              </p:nvSpPr>
              <p:spPr>
                <a:xfrm>
                  <a:off x="9480118" y="784255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(1)|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DA053D3-9045-41F3-B117-8AE3820E6D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0118" y="784255"/>
                  <a:ext cx="1271324" cy="314645"/>
                </a:xfrm>
                <a:prstGeom prst="rect">
                  <a:avLst/>
                </a:prstGeom>
                <a:blipFill>
                  <a:blip r:embed="rId13"/>
                  <a:stretch>
                    <a:fillRect l="-4615" r="-6154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E304998-E88E-4F71-8683-B2769F5977FE}"/>
                    </a:ext>
                  </a:extLst>
                </p:cNvPr>
                <p:cNvSpPr txBox="1"/>
                <p:nvPr/>
              </p:nvSpPr>
              <p:spPr>
                <a:xfrm>
                  <a:off x="9466141" y="1142324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(2)|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E304998-E88E-4F71-8683-B2769F597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141" y="1142324"/>
                  <a:ext cx="1271324" cy="314645"/>
                </a:xfrm>
                <a:prstGeom prst="rect">
                  <a:avLst/>
                </a:prstGeom>
                <a:blipFill>
                  <a:blip r:embed="rId14"/>
                  <a:stretch>
                    <a:fillRect l="-3030" r="-6061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5BEE085-66BD-47B9-8841-53AD52304345}"/>
                    </a:ext>
                  </a:extLst>
                </p:cNvPr>
                <p:cNvSpPr txBox="1"/>
                <p:nvPr/>
              </p:nvSpPr>
              <p:spPr>
                <a:xfrm>
                  <a:off x="9466141" y="1481704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(3)|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5BEE085-66BD-47B9-8841-53AD52304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141" y="1481704"/>
                  <a:ext cx="1271324" cy="314645"/>
                </a:xfrm>
                <a:prstGeom prst="rect">
                  <a:avLst/>
                </a:prstGeom>
                <a:blipFill>
                  <a:blip r:embed="rId15"/>
                  <a:stretch>
                    <a:fillRect l="-3030" r="-6061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ADABF3D8-8DC2-43FD-94BB-23E6DF646885}"/>
                </a:ext>
              </a:extLst>
            </p:cNvPr>
            <p:cNvSpPr/>
            <p:nvPr/>
          </p:nvSpPr>
          <p:spPr>
            <a:xfrm>
              <a:off x="9988703" y="2598218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DCBD45BB-8546-4C0B-ACDF-CBA09FFCB36A}"/>
                </a:ext>
              </a:extLst>
            </p:cNvPr>
            <p:cNvSpPr/>
            <p:nvPr/>
          </p:nvSpPr>
          <p:spPr>
            <a:xfrm>
              <a:off x="9988703" y="2846595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F8D3DB6C-A787-4F94-AD94-31404BC961DF}"/>
                </a:ext>
              </a:extLst>
            </p:cNvPr>
            <p:cNvSpPr/>
            <p:nvPr/>
          </p:nvSpPr>
          <p:spPr>
            <a:xfrm>
              <a:off x="9988703" y="3094971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F0A5634-4349-422A-A41A-C96C89D3F5BB}"/>
                    </a:ext>
                  </a:extLst>
                </p:cNvPr>
                <p:cNvSpPr txBox="1"/>
                <p:nvPr/>
              </p:nvSpPr>
              <p:spPr>
                <a:xfrm>
                  <a:off x="9441053" y="5040368"/>
                  <a:ext cx="1299771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F0A5634-4349-422A-A41A-C96C89D3F5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1053" y="5040368"/>
                  <a:ext cx="1299771" cy="314645"/>
                </a:xfrm>
                <a:prstGeom prst="rect">
                  <a:avLst/>
                </a:prstGeom>
                <a:blipFill>
                  <a:blip r:embed="rId16"/>
                  <a:stretch>
                    <a:fillRect l="-2985" r="-7463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F7A93277-EFB4-47F0-B2A2-FCFCADD5971E}"/>
              </a:ext>
            </a:extLst>
          </p:cNvPr>
          <p:cNvSpPr/>
          <p:nvPr/>
        </p:nvSpPr>
        <p:spPr>
          <a:xfrm>
            <a:off x="1022106" y="1552595"/>
            <a:ext cx="1107328" cy="2213930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98BF8F-F3CD-4C40-8046-CEB6C9D1B3DA}"/>
              </a:ext>
            </a:extLst>
          </p:cNvPr>
          <p:cNvSpPr txBox="1"/>
          <p:nvPr/>
        </p:nvSpPr>
        <p:spPr>
          <a:xfrm>
            <a:off x="181569" y="3922598"/>
            <a:ext cx="2867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Input</a:t>
            </a:r>
            <a:r>
              <a:rPr lang="en-US" dirty="0">
                <a:solidFill>
                  <a:srgbClr val="FF0000"/>
                </a:solidFill>
              </a:rPr>
              <a:t>: Word vector for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particular word in document</a:t>
            </a:r>
          </a:p>
        </p:txBody>
      </p:sp>
      <p:sp>
        <p:nvSpPr>
          <p:cNvPr id="91" name="Title 3">
            <a:extLst>
              <a:ext uri="{FF2B5EF4-FFF2-40B4-BE49-F238E27FC236}">
                <a16:creationId xmlns:a16="http://schemas.microsoft.com/office/drawing/2014/main" id="{D0E48B39-EBD3-A940-9C8C-C296AECD62EC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6687" rtl="0" eaLnBrk="1" latinLnBrk="0" hangingPunct="1">
              <a:spcBef>
                <a:spcPct val="0"/>
              </a:spcBef>
              <a:buNone/>
              <a:defRPr sz="4396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4400" dirty="0"/>
              <a:t>Neural Text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84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DAEAB6E-1CF9-4959-895A-E0C580D39732}"/>
              </a:ext>
            </a:extLst>
          </p:cNvPr>
          <p:cNvGrpSpPr/>
          <p:nvPr/>
        </p:nvGrpSpPr>
        <p:grpSpPr>
          <a:xfrm>
            <a:off x="1257913" y="1072444"/>
            <a:ext cx="6115804" cy="3017909"/>
            <a:chOff x="1263978" y="784255"/>
            <a:chExt cx="9487464" cy="457075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4019CEA-4B07-47CC-A680-0472949CAD9C}"/>
                </a:ext>
              </a:extLst>
            </p:cNvPr>
            <p:cNvGrpSpPr/>
            <p:nvPr/>
          </p:nvGrpSpPr>
          <p:grpSpPr>
            <a:xfrm>
              <a:off x="1721665" y="1862505"/>
              <a:ext cx="200365" cy="2393445"/>
              <a:chOff x="3578090" y="4389909"/>
              <a:chExt cx="178903" cy="2107097"/>
            </a:xfrm>
          </p:grpSpPr>
          <p:sp>
            <p:nvSpPr>
              <p:cNvPr id="2" name="Flowchart: Connector 1">
                <a:extLst>
                  <a:ext uri="{FF2B5EF4-FFF2-40B4-BE49-F238E27FC236}">
                    <a16:creationId xmlns:a16="http://schemas.microsoft.com/office/drawing/2014/main" id="{C28E94E6-873A-41C2-BFD1-4D5AE292E8A9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" name="Flowchart: Connector 4">
                <a:extLst>
                  <a:ext uri="{FF2B5EF4-FFF2-40B4-BE49-F238E27FC236}">
                    <a16:creationId xmlns:a16="http://schemas.microsoft.com/office/drawing/2014/main" id="{39A4F5AF-0905-4C6E-8DBB-8EB4E3589BEF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Flowchart: Connector 5">
                <a:extLst>
                  <a:ext uri="{FF2B5EF4-FFF2-40B4-BE49-F238E27FC236}">
                    <a16:creationId xmlns:a16="http://schemas.microsoft.com/office/drawing/2014/main" id="{772B2C7D-3F6A-43A0-A46A-0F9FDB18387A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" name="Flowchart: Connector 6">
                <a:extLst>
                  <a:ext uri="{FF2B5EF4-FFF2-40B4-BE49-F238E27FC236}">
                    <a16:creationId xmlns:a16="http://schemas.microsoft.com/office/drawing/2014/main" id="{42963264-7E5A-4BAE-8756-196A7B52DC02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" name="Flowchart: Connector 7">
                <a:extLst>
                  <a:ext uri="{FF2B5EF4-FFF2-40B4-BE49-F238E27FC236}">
                    <a16:creationId xmlns:a16="http://schemas.microsoft.com/office/drawing/2014/main" id="{C4FD4CDE-D934-459C-8A0A-58C484B76A4F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" name="Flowchart: Connector 8">
                <a:extLst>
                  <a:ext uri="{FF2B5EF4-FFF2-40B4-BE49-F238E27FC236}">
                    <a16:creationId xmlns:a16="http://schemas.microsoft.com/office/drawing/2014/main" id="{E7CAA8AA-E51D-44BB-9A17-AAE903C5F0ED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" name="Flowchart: Connector 9">
                <a:extLst>
                  <a:ext uri="{FF2B5EF4-FFF2-40B4-BE49-F238E27FC236}">
                    <a16:creationId xmlns:a16="http://schemas.microsoft.com/office/drawing/2014/main" id="{17738A17-CF00-4485-83E3-AD32C36EB492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BACEAF-34B6-4498-B4D6-9063FAD2DFF1}"/>
                    </a:ext>
                  </a:extLst>
                </p:cNvPr>
                <p:cNvSpPr txBox="1"/>
                <p:nvPr/>
              </p:nvSpPr>
              <p:spPr>
                <a:xfrm>
                  <a:off x="1273416" y="1829615"/>
                  <a:ext cx="322382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BACEAF-34B6-4498-B4D6-9063FAD2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416" y="1829615"/>
                  <a:ext cx="322382" cy="314645"/>
                </a:xfrm>
                <a:prstGeom prst="rect">
                  <a:avLst/>
                </a:prstGeom>
                <a:blipFill>
                  <a:blip r:embed="rId2"/>
                  <a:stretch>
                    <a:fillRect l="-17647" r="-5882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E5EB2F-D7AD-4761-A204-2CA345D4F97E}"/>
                    </a:ext>
                  </a:extLst>
                </p:cNvPr>
                <p:cNvSpPr txBox="1"/>
                <p:nvPr/>
              </p:nvSpPr>
              <p:spPr>
                <a:xfrm>
                  <a:off x="1263978" y="2213467"/>
                  <a:ext cx="328648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E5EB2F-D7AD-4761-A204-2CA345D4F9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978" y="2213467"/>
                  <a:ext cx="328648" cy="314645"/>
                </a:xfrm>
                <a:prstGeom prst="rect">
                  <a:avLst/>
                </a:prstGeom>
                <a:blipFill>
                  <a:blip r:embed="rId3"/>
                  <a:stretch>
                    <a:fillRect l="-11111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9F60313-11B1-428F-99ED-91C82996032B}"/>
                    </a:ext>
                  </a:extLst>
                </p:cNvPr>
                <p:cNvSpPr txBox="1"/>
                <p:nvPr/>
              </p:nvSpPr>
              <p:spPr>
                <a:xfrm>
                  <a:off x="1292918" y="4016079"/>
                  <a:ext cx="401659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9F60313-11B1-428F-99ED-91C829960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918" y="4016079"/>
                  <a:ext cx="401659" cy="314645"/>
                </a:xfrm>
                <a:prstGeom prst="rect">
                  <a:avLst/>
                </a:prstGeom>
                <a:blipFill>
                  <a:blip r:embed="rId4"/>
                  <a:stretch>
                    <a:fillRect l="-14286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F15358-BE17-4705-9F46-FFF92E6F0A14}"/>
                    </a:ext>
                  </a:extLst>
                </p:cNvPr>
                <p:cNvSpPr txBox="1"/>
                <p:nvPr/>
              </p:nvSpPr>
              <p:spPr>
                <a:xfrm>
                  <a:off x="1263978" y="2608294"/>
                  <a:ext cx="328648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F15358-BE17-4705-9F46-FFF92E6F0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978" y="2608294"/>
                  <a:ext cx="328648" cy="314645"/>
                </a:xfrm>
                <a:prstGeom prst="rect">
                  <a:avLst/>
                </a:prstGeom>
                <a:blipFill>
                  <a:blip r:embed="rId5"/>
                  <a:stretch>
                    <a:fillRect l="-1111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804CF17-DD33-4DC6-B577-E0EAD43B5866}"/>
                </a:ext>
              </a:extLst>
            </p:cNvPr>
            <p:cNvGrpSpPr/>
            <p:nvPr/>
          </p:nvGrpSpPr>
          <p:grpSpPr>
            <a:xfrm>
              <a:off x="4349787" y="1862505"/>
              <a:ext cx="200365" cy="2393445"/>
              <a:chOff x="3578090" y="4389909"/>
              <a:chExt cx="178903" cy="2107097"/>
            </a:xfrm>
          </p:grpSpPr>
          <p:sp>
            <p:nvSpPr>
              <p:cNvPr id="20" name="Flowchart: Connector 19">
                <a:extLst>
                  <a:ext uri="{FF2B5EF4-FFF2-40B4-BE49-F238E27FC236}">
                    <a16:creationId xmlns:a16="http://schemas.microsoft.com/office/drawing/2014/main" id="{2C26B0E6-535F-4700-A908-6630D5439D89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AED2EBAF-62D8-45DC-9343-404DC4045AFA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Flowchart: Connector 21">
                <a:extLst>
                  <a:ext uri="{FF2B5EF4-FFF2-40B4-BE49-F238E27FC236}">
                    <a16:creationId xmlns:a16="http://schemas.microsoft.com/office/drawing/2014/main" id="{19010646-949C-460B-BD32-EE9ABEF128D5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Flowchart: Connector 22">
                <a:extLst>
                  <a:ext uri="{FF2B5EF4-FFF2-40B4-BE49-F238E27FC236}">
                    <a16:creationId xmlns:a16="http://schemas.microsoft.com/office/drawing/2014/main" id="{79810EA4-C59B-4A09-B582-42A0CCCA195A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Flowchart: Connector 23">
                <a:extLst>
                  <a:ext uri="{FF2B5EF4-FFF2-40B4-BE49-F238E27FC236}">
                    <a16:creationId xmlns:a16="http://schemas.microsoft.com/office/drawing/2014/main" id="{5FDBCC14-1852-4A7B-9182-5B2B3FC96C3A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Flowchart: Connector 24">
                <a:extLst>
                  <a:ext uri="{FF2B5EF4-FFF2-40B4-BE49-F238E27FC236}">
                    <a16:creationId xmlns:a16="http://schemas.microsoft.com/office/drawing/2014/main" id="{05644ACD-904D-454B-A093-94126FF2450D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" name="Flowchart: Connector 25">
                <a:extLst>
                  <a:ext uri="{FF2B5EF4-FFF2-40B4-BE49-F238E27FC236}">
                    <a16:creationId xmlns:a16="http://schemas.microsoft.com/office/drawing/2014/main" id="{1B1FB02D-F7A0-4B2C-A978-634996996090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340BED9-8AC6-407A-98B4-5F153C36EB2C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>
              <a:off x="2070448" y="1964113"/>
              <a:ext cx="228675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264CC0E-9CD4-486F-884E-44E00BC24181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119235" y="1964113"/>
              <a:ext cx="2230552" cy="3876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A086F67-6F74-49F0-BB03-651A7F3BC4E8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2111815" y="1964112"/>
              <a:ext cx="2245392" cy="7677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D218BC8-134B-4790-ADBC-8AA0B74ABE6D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2117774" y="1964111"/>
              <a:ext cx="2267689" cy="2118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DABFAD7-14F9-47EA-ADE0-A0769C3C4D6B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034771" y="1964114"/>
              <a:ext cx="2322435" cy="385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E2FEF15-60A5-432D-81DF-5B24231FAB96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83558" y="2349747"/>
              <a:ext cx="2266229" cy="19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1383EB0-95DF-4D9C-A47B-ACD08EB78F15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2076138" y="2349746"/>
              <a:ext cx="2281068" cy="3820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D448A81-DAF1-4084-87E9-68CC1BD318F4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2053873" y="2333086"/>
              <a:ext cx="2303333" cy="1821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6740C5E-E9DD-4859-A2C2-0FE6FF64BD6F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1938604" y="4154342"/>
              <a:ext cx="2418602" cy="2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8F361C3-396A-4879-80F2-2E1844929E6A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flipV="1">
              <a:off x="1987391" y="2803669"/>
              <a:ext cx="2398072" cy="13729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3EA18AA-C933-4104-8041-9521E8DC94A1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1979971" y="2351731"/>
              <a:ext cx="2369815" cy="18248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A334547-795B-45C7-B4B8-BBF7BA74951E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1985931" y="1964114"/>
              <a:ext cx="2371276" cy="2212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014EEAC-BF89-46F5-BA33-975A6BEF16BA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V="1">
              <a:off x="2070448" y="2035962"/>
              <a:ext cx="2315016" cy="7033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2E48AED-D52E-4468-8C11-9E03984814F6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119235" y="2351731"/>
              <a:ext cx="2230552" cy="3876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70C73BB-A74D-4D53-B0CB-55FD70417ADE}"/>
                </a:ext>
              </a:extLst>
            </p:cNvPr>
            <p:cNvCxnSpPr>
              <a:cxnSpLocks/>
            </p:cNvCxnSpPr>
            <p:nvPr/>
          </p:nvCxnSpPr>
          <p:spPr>
            <a:xfrm>
              <a:off x="2111815" y="2739346"/>
              <a:ext cx="21101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3266059-6BAE-4B04-B0F2-DDA87FEFEA44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2117774" y="2739345"/>
              <a:ext cx="2239433" cy="14149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DF86F8F-F1F8-4B51-B0E7-3BDB53A2F840}"/>
                    </a:ext>
                  </a:extLst>
                </p:cNvPr>
                <p:cNvSpPr/>
                <p:nvPr/>
              </p:nvSpPr>
              <p:spPr>
                <a:xfrm>
                  <a:off x="2925357" y="1412208"/>
                  <a:ext cx="723245" cy="5593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DF86F8F-F1F8-4B51-B0E7-3BDB53A2F8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5357" y="1412208"/>
                  <a:ext cx="723245" cy="55937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CFA8358-F329-4C22-BD44-39DC0C740643}"/>
                </a:ext>
              </a:extLst>
            </p:cNvPr>
            <p:cNvSpPr/>
            <p:nvPr/>
          </p:nvSpPr>
          <p:spPr>
            <a:xfrm>
              <a:off x="7535440" y="992478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6D24C8E6-18BF-4A74-BF0A-BC85F4CA1432}"/>
                </a:ext>
              </a:extLst>
            </p:cNvPr>
            <p:cNvSpPr/>
            <p:nvPr/>
          </p:nvSpPr>
          <p:spPr>
            <a:xfrm>
              <a:off x="7528020" y="1380095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CFF543EC-BEC5-4151-865A-B4D0882639D8}"/>
                </a:ext>
              </a:extLst>
            </p:cNvPr>
            <p:cNvSpPr/>
            <p:nvPr/>
          </p:nvSpPr>
          <p:spPr>
            <a:xfrm>
              <a:off x="7535440" y="1760185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BEDE748C-55AF-4A3E-A619-F3B10CDB5494}"/>
                </a:ext>
              </a:extLst>
            </p:cNvPr>
            <p:cNvSpPr/>
            <p:nvPr/>
          </p:nvSpPr>
          <p:spPr>
            <a:xfrm>
              <a:off x="7514994" y="4762954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123121A5-1437-4C06-9C60-D087BCF3A908}"/>
                </a:ext>
              </a:extLst>
            </p:cNvPr>
            <p:cNvSpPr/>
            <p:nvPr/>
          </p:nvSpPr>
          <p:spPr>
            <a:xfrm>
              <a:off x="7521453" y="2610336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59F1227E-C046-4530-85D1-2BEE36A7B551}"/>
                </a:ext>
              </a:extLst>
            </p:cNvPr>
            <p:cNvSpPr/>
            <p:nvPr/>
          </p:nvSpPr>
          <p:spPr>
            <a:xfrm>
              <a:off x="7521453" y="2858713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6B3558DE-FD1E-4B32-815D-4D4D605F3AAC}"/>
                </a:ext>
              </a:extLst>
            </p:cNvPr>
            <p:cNvSpPr/>
            <p:nvPr/>
          </p:nvSpPr>
          <p:spPr>
            <a:xfrm>
              <a:off x="7521453" y="3107089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BD18740-08BE-49F2-A19E-E0F8606876DE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 flipV="1">
              <a:off x="4557572" y="1094087"/>
              <a:ext cx="2977868" cy="842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833708-74F3-466F-A00A-0C18BE1B4658}"/>
                </a:ext>
              </a:extLst>
            </p:cNvPr>
            <p:cNvCxnSpPr>
              <a:cxnSpLocks/>
              <a:stCxn id="20" idx="6"/>
              <a:endCxn id="57" idx="2"/>
            </p:cNvCxnSpPr>
            <p:nvPr/>
          </p:nvCxnSpPr>
          <p:spPr>
            <a:xfrm flipV="1">
              <a:off x="4550152" y="1481704"/>
              <a:ext cx="2977868" cy="482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A26B25E-3C3B-444D-AD25-0F25A81826B6}"/>
                </a:ext>
              </a:extLst>
            </p:cNvPr>
            <p:cNvCxnSpPr>
              <a:cxnSpLocks/>
              <a:stCxn id="20" idx="6"/>
              <a:endCxn id="58" idx="2"/>
            </p:cNvCxnSpPr>
            <p:nvPr/>
          </p:nvCxnSpPr>
          <p:spPr>
            <a:xfrm flipV="1">
              <a:off x="4550152" y="1861794"/>
              <a:ext cx="2985288" cy="1023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99CF858-E9A5-4D4B-AA0E-1657D6CE242A}"/>
                </a:ext>
              </a:extLst>
            </p:cNvPr>
            <p:cNvCxnSpPr>
              <a:cxnSpLocks/>
              <a:stCxn id="20" idx="5"/>
              <a:endCxn id="59" idx="2"/>
            </p:cNvCxnSpPr>
            <p:nvPr/>
          </p:nvCxnSpPr>
          <p:spPr>
            <a:xfrm>
              <a:off x="4521896" y="2035962"/>
              <a:ext cx="2993098" cy="28286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6297C64-26DB-4713-90C3-6C88B703D729}"/>
                </a:ext>
              </a:extLst>
            </p:cNvPr>
            <p:cNvCxnSpPr>
              <a:cxnSpLocks/>
              <a:stCxn id="21" idx="6"/>
              <a:endCxn id="59" idx="2"/>
            </p:cNvCxnSpPr>
            <p:nvPr/>
          </p:nvCxnSpPr>
          <p:spPr>
            <a:xfrm>
              <a:off x="4542732" y="2351731"/>
              <a:ext cx="2972262" cy="25128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ADF0C49-8BF9-4B33-B27B-FDBD004D7A69}"/>
                </a:ext>
              </a:extLst>
            </p:cNvPr>
            <p:cNvCxnSpPr>
              <a:cxnSpLocks/>
              <a:stCxn id="22" idx="6"/>
              <a:endCxn id="59" idx="2"/>
            </p:cNvCxnSpPr>
            <p:nvPr/>
          </p:nvCxnSpPr>
          <p:spPr>
            <a:xfrm>
              <a:off x="4550152" y="2731821"/>
              <a:ext cx="2964842" cy="21327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9378589-FED8-4ADD-AA28-D33933942140}"/>
                </a:ext>
              </a:extLst>
            </p:cNvPr>
            <p:cNvCxnSpPr>
              <a:cxnSpLocks/>
              <a:stCxn id="23" idx="6"/>
              <a:endCxn id="59" idx="2"/>
            </p:cNvCxnSpPr>
            <p:nvPr/>
          </p:nvCxnSpPr>
          <p:spPr>
            <a:xfrm>
              <a:off x="4550152" y="4154341"/>
              <a:ext cx="2964842" cy="710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03A0D64-B970-4A9B-B2D9-6D2BE91CF660}"/>
                </a:ext>
              </a:extLst>
            </p:cNvPr>
            <p:cNvCxnSpPr>
              <a:cxnSpLocks/>
              <a:stCxn id="21" idx="6"/>
              <a:endCxn id="55" idx="2"/>
            </p:cNvCxnSpPr>
            <p:nvPr/>
          </p:nvCxnSpPr>
          <p:spPr>
            <a:xfrm flipV="1">
              <a:off x="4542732" y="1094087"/>
              <a:ext cx="2992708" cy="12576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AB049E0-A97F-4BDF-8E75-4FD69A8E52E5}"/>
                </a:ext>
              </a:extLst>
            </p:cNvPr>
            <p:cNvCxnSpPr>
              <a:cxnSpLocks/>
              <a:stCxn id="21" idx="6"/>
              <a:endCxn id="57" idx="2"/>
            </p:cNvCxnSpPr>
            <p:nvPr/>
          </p:nvCxnSpPr>
          <p:spPr>
            <a:xfrm flipV="1">
              <a:off x="4542732" y="1481704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779158D9-58E2-4432-9D21-03529C241CF3}"/>
                </a:ext>
              </a:extLst>
            </p:cNvPr>
            <p:cNvCxnSpPr>
              <a:cxnSpLocks/>
              <a:stCxn id="21" idx="6"/>
              <a:endCxn id="58" idx="2"/>
            </p:cNvCxnSpPr>
            <p:nvPr/>
          </p:nvCxnSpPr>
          <p:spPr>
            <a:xfrm flipV="1">
              <a:off x="4542732" y="1861794"/>
              <a:ext cx="2992708" cy="4899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5E7FAA4-5D31-4B67-8F10-9E3FB60CB664}"/>
                </a:ext>
              </a:extLst>
            </p:cNvPr>
            <p:cNvCxnSpPr>
              <a:cxnSpLocks/>
              <a:endCxn id="55" idx="3"/>
            </p:cNvCxnSpPr>
            <p:nvPr/>
          </p:nvCxnSpPr>
          <p:spPr>
            <a:xfrm flipV="1">
              <a:off x="4529706" y="1165935"/>
              <a:ext cx="3033990" cy="1561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29DA4D9-73D0-4557-9D3C-44CE90D24F20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 flipV="1">
              <a:off x="4550152" y="1568789"/>
              <a:ext cx="2902413" cy="11630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BB509CD-907A-4363-A9DA-2085CEB960C1}"/>
                </a:ext>
              </a:extLst>
            </p:cNvPr>
            <p:cNvCxnSpPr>
              <a:cxnSpLocks/>
              <a:stCxn id="22" idx="6"/>
              <a:endCxn id="58" idx="2"/>
            </p:cNvCxnSpPr>
            <p:nvPr/>
          </p:nvCxnSpPr>
          <p:spPr>
            <a:xfrm flipV="1">
              <a:off x="4550152" y="1861794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8516306-5CA4-4471-A9DA-7C7FCE5BF731}"/>
                </a:ext>
              </a:extLst>
            </p:cNvPr>
            <p:cNvCxnSpPr>
              <a:cxnSpLocks/>
              <a:stCxn id="23" idx="7"/>
              <a:endCxn id="58" idx="3"/>
            </p:cNvCxnSpPr>
            <p:nvPr/>
          </p:nvCxnSpPr>
          <p:spPr>
            <a:xfrm flipV="1">
              <a:off x="4521896" y="1933642"/>
              <a:ext cx="3041800" cy="21488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C505CD3-6951-4F09-81D1-3F21CB5B7AE0}"/>
                </a:ext>
              </a:extLst>
            </p:cNvPr>
            <p:cNvCxnSpPr>
              <a:cxnSpLocks/>
              <a:stCxn id="23" idx="7"/>
            </p:cNvCxnSpPr>
            <p:nvPr/>
          </p:nvCxnSpPr>
          <p:spPr>
            <a:xfrm flipV="1">
              <a:off x="4521896" y="1511467"/>
              <a:ext cx="3067464" cy="25710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FAAB54A-6BF2-46B0-BD75-24EA17A7AC3D}"/>
                </a:ext>
              </a:extLst>
            </p:cNvPr>
            <p:cNvCxnSpPr>
              <a:cxnSpLocks/>
              <a:stCxn id="23" idx="7"/>
            </p:cNvCxnSpPr>
            <p:nvPr/>
          </p:nvCxnSpPr>
          <p:spPr>
            <a:xfrm flipV="1">
              <a:off x="4521896" y="1148301"/>
              <a:ext cx="3020928" cy="29341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1650BF2B-B781-4FD2-A560-FA32283B754D}"/>
                    </a:ext>
                  </a:extLst>
                </p:cNvPr>
                <p:cNvSpPr/>
                <p:nvPr/>
              </p:nvSpPr>
              <p:spPr>
                <a:xfrm>
                  <a:off x="5604827" y="957657"/>
                  <a:ext cx="621686" cy="5593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1650BF2B-B781-4FD2-A560-FA32283B75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4827" y="957657"/>
                  <a:ext cx="621686" cy="55937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5451EDC-B373-4B68-900D-C3DF973EF6C1}"/>
                    </a:ext>
                  </a:extLst>
                </p:cNvPr>
                <p:cNvSpPr txBox="1"/>
                <p:nvPr/>
              </p:nvSpPr>
              <p:spPr>
                <a:xfrm>
                  <a:off x="4253179" y="4266892"/>
                  <a:ext cx="573642" cy="559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5451EDC-B373-4B68-900D-C3DF973EF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179" y="4266892"/>
                  <a:ext cx="573642" cy="55937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38C866-0C8F-4A7D-834C-7EBD588980CA}"/>
                    </a:ext>
                  </a:extLst>
                </p:cNvPr>
                <p:cNvSpPr txBox="1"/>
                <p:nvPr/>
              </p:nvSpPr>
              <p:spPr>
                <a:xfrm>
                  <a:off x="7831468" y="876588"/>
                  <a:ext cx="430902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38C866-0C8F-4A7D-834C-7EBD5889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1468" y="876588"/>
                  <a:ext cx="430902" cy="419527"/>
                </a:xfrm>
                <a:prstGeom prst="rect">
                  <a:avLst/>
                </a:prstGeom>
                <a:blipFill>
                  <a:blip r:embed="rId9"/>
                  <a:stretch>
                    <a:fillRect l="-22727" r="-4545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14C2687-E08A-41F7-99E8-7C669EC5E489}"/>
                    </a:ext>
                  </a:extLst>
                </p:cNvPr>
                <p:cNvSpPr txBox="1"/>
                <p:nvPr/>
              </p:nvSpPr>
              <p:spPr>
                <a:xfrm>
                  <a:off x="7810595" y="1250162"/>
                  <a:ext cx="439160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14C2687-E08A-41F7-99E8-7C669EC5E4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595" y="1250162"/>
                  <a:ext cx="439160" cy="419527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4167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6256E4C-891E-47F8-A9BA-5A21796318AB}"/>
                    </a:ext>
                  </a:extLst>
                </p:cNvPr>
                <p:cNvSpPr txBox="1"/>
                <p:nvPr/>
              </p:nvSpPr>
              <p:spPr>
                <a:xfrm>
                  <a:off x="7810595" y="1635204"/>
                  <a:ext cx="439160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6256E4C-891E-47F8-A9BA-5A2179631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595" y="1635204"/>
                  <a:ext cx="439160" cy="419527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4167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C5663B3-B62A-4A02-992B-12A64FFD10E1}"/>
                    </a:ext>
                  </a:extLst>
                </p:cNvPr>
                <p:cNvSpPr txBox="1"/>
                <p:nvPr/>
              </p:nvSpPr>
              <p:spPr>
                <a:xfrm>
                  <a:off x="7783711" y="4694178"/>
                  <a:ext cx="466911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C5663B3-B62A-4A02-992B-12A64FFD10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3711" y="4694178"/>
                  <a:ext cx="466911" cy="419527"/>
                </a:xfrm>
                <a:prstGeom prst="rect">
                  <a:avLst/>
                </a:prstGeom>
                <a:blipFill>
                  <a:blip r:embed="rId12"/>
                  <a:stretch>
                    <a:fillRect l="-16000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89529F20-484A-411D-BA61-9F3A2EF8A97E}"/>
                </a:ext>
              </a:extLst>
            </p:cNvPr>
            <p:cNvSpPr/>
            <p:nvPr/>
          </p:nvSpPr>
          <p:spPr>
            <a:xfrm>
              <a:off x="8198107" y="2745813"/>
              <a:ext cx="416162" cy="57351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AAAFDAB-626D-494B-931A-A202857CFAF1}"/>
                </a:ext>
              </a:extLst>
            </p:cNvPr>
            <p:cNvSpPr/>
            <p:nvPr/>
          </p:nvSpPr>
          <p:spPr>
            <a:xfrm rot="5400000">
              <a:off x="6826943" y="2770982"/>
              <a:ext cx="4510892" cy="598721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Softmax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DA053D3-9045-41F3-B117-8AE3820E6D24}"/>
                    </a:ext>
                  </a:extLst>
                </p:cNvPr>
                <p:cNvSpPr txBox="1"/>
                <p:nvPr/>
              </p:nvSpPr>
              <p:spPr>
                <a:xfrm>
                  <a:off x="9480118" y="784255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(1)|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DA053D3-9045-41F3-B117-8AE3820E6D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0118" y="784255"/>
                  <a:ext cx="1271324" cy="314645"/>
                </a:xfrm>
                <a:prstGeom prst="rect">
                  <a:avLst/>
                </a:prstGeom>
                <a:blipFill>
                  <a:blip r:embed="rId13"/>
                  <a:stretch>
                    <a:fillRect l="-4615" r="-6154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E304998-E88E-4F71-8683-B2769F5977FE}"/>
                    </a:ext>
                  </a:extLst>
                </p:cNvPr>
                <p:cNvSpPr txBox="1"/>
                <p:nvPr/>
              </p:nvSpPr>
              <p:spPr>
                <a:xfrm>
                  <a:off x="9466141" y="1142324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(2)|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E304998-E88E-4F71-8683-B2769F597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141" y="1142324"/>
                  <a:ext cx="1271324" cy="314645"/>
                </a:xfrm>
                <a:prstGeom prst="rect">
                  <a:avLst/>
                </a:prstGeom>
                <a:blipFill>
                  <a:blip r:embed="rId14"/>
                  <a:stretch>
                    <a:fillRect l="-3030" r="-6061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5BEE085-66BD-47B9-8841-53AD52304345}"/>
                    </a:ext>
                  </a:extLst>
                </p:cNvPr>
                <p:cNvSpPr txBox="1"/>
                <p:nvPr/>
              </p:nvSpPr>
              <p:spPr>
                <a:xfrm>
                  <a:off x="9466141" y="1481704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(3)|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5BEE085-66BD-47B9-8841-53AD52304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141" y="1481704"/>
                  <a:ext cx="1271324" cy="314645"/>
                </a:xfrm>
                <a:prstGeom prst="rect">
                  <a:avLst/>
                </a:prstGeom>
                <a:blipFill>
                  <a:blip r:embed="rId15"/>
                  <a:stretch>
                    <a:fillRect l="-3030" r="-6061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ADABF3D8-8DC2-43FD-94BB-23E6DF646885}"/>
                </a:ext>
              </a:extLst>
            </p:cNvPr>
            <p:cNvSpPr/>
            <p:nvPr/>
          </p:nvSpPr>
          <p:spPr>
            <a:xfrm>
              <a:off x="9988703" y="2598218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DCBD45BB-8546-4C0B-ACDF-CBA09FFCB36A}"/>
                </a:ext>
              </a:extLst>
            </p:cNvPr>
            <p:cNvSpPr/>
            <p:nvPr/>
          </p:nvSpPr>
          <p:spPr>
            <a:xfrm>
              <a:off x="9988703" y="2846595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F8D3DB6C-A787-4F94-AD94-31404BC961DF}"/>
                </a:ext>
              </a:extLst>
            </p:cNvPr>
            <p:cNvSpPr/>
            <p:nvPr/>
          </p:nvSpPr>
          <p:spPr>
            <a:xfrm>
              <a:off x="9988703" y="3094971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F0A5634-4349-422A-A41A-C96C89D3F5BB}"/>
                    </a:ext>
                  </a:extLst>
                </p:cNvPr>
                <p:cNvSpPr txBox="1"/>
                <p:nvPr/>
              </p:nvSpPr>
              <p:spPr>
                <a:xfrm>
                  <a:off x="9441053" y="5040368"/>
                  <a:ext cx="1299771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F0A5634-4349-422A-A41A-C96C89D3F5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1053" y="5040368"/>
                  <a:ext cx="1299771" cy="314645"/>
                </a:xfrm>
                <a:prstGeom prst="rect">
                  <a:avLst/>
                </a:prstGeom>
                <a:blipFill>
                  <a:blip r:embed="rId16"/>
                  <a:stretch>
                    <a:fillRect l="-2985" r="-7463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id="{9B726D11-FB36-4EBC-94D8-F5C76E455796}"/>
              </a:ext>
            </a:extLst>
          </p:cNvPr>
          <p:cNvSpPr/>
          <p:nvPr/>
        </p:nvSpPr>
        <p:spPr>
          <a:xfrm>
            <a:off x="6367284" y="630642"/>
            <a:ext cx="1107328" cy="4066885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19B1DA6-41B6-431A-B611-B7F813A0C7E0}"/>
              </a:ext>
            </a:extLst>
          </p:cNvPr>
          <p:cNvSpPr txBox="1"/>
          <p:nvPr/>
        </p:nvSpPr>
        <p:spPr>
          <a:xfrm>
            <a:off x="3036792" y="4124333"/>
            <a:ext cx="32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Output</a:t>
            </a:r>
            <a:r>
              <a:rPr lang="en-US" dirty="0">
                <a:solidFill>
                  <a:srgbClr val="FF0000"/>
                </a:solidFill>
              </a:rPr>
              <a:t>: Probability of next word</a:t>
            </a:r>
          </a:p>
        </p:txBody>
      </p:sp>
      <p:sp>
        <p:nvSpPr>
          <p:cNvPr id="91" name="Title 3">
            <a:extLst>
              <a:ext uri="{FF2B5EF4-FFF2-40B4-BE49-F238E27FC236}">
                <a16:creationId xmlns:a16="http://schemas.microsoft.com/office/drawing/2014/main" id="{031F5784-E3C2-E54F-8226-E84B4F3800B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6687" rtl="0" eaLnBrk="1" latinLnBrk="0" hangingPunct="1">
              <a:spcBef>
                <a:spcPct val="0"/>
              </a:spcBef>
              <a:buNone/>
              <a:defRPr sz="4396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4400"/>
              <a:t>Neural Text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7707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DAEAB6E-1CF9-4959-895A-E0C580D39732}"/>
              </a:ext>
            </a:extLst>
          </p:cNvPr>
          <p:cNvGrpSpPr/>
          <p:nvPr/>
        </p:nvGrpSpPr>
        <p:grpSpPr>
          <a:xfrm>
            <a:off x="1257913" y="1072444"/>
            <a:ext cx="6115804" cy="3017909"/>
            <a:chOff x="1263978" y="784255"/>
            <a:chExt cx="9487464" cy="457075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4019CEA-4B07-47CC-A680-0472949CAD9C}"/>
                </a:ext>
              </a:extLst>
            </p:cNvPr>
            <p:cNvGrpSpPr/>
            <p:nvPr/>
          </p:nvGrpSpPr>
          <p:grpSpPr>
            <a:xfrm>
              <a:off x="1721665" y="1862505"/>
              <a:ext cx="200365" cy="2393445"/>
              <a:chOff x="3578090" y="4389909"/>
              <a:chExt cx="178903" cy="2107097"/>
            </a:xfrm>
          </p:grpSpPr>
          <p:sp>
            <p:nvSpPr>
              <p:cNvPr id="2" name="Flowchart: Connector 1">
                <a:extLst>
                  <a:ext uri="{FF2B5EF4-FFF2-40B4-BE49-F238E27FC236}">
                    <a16:creationId xmlns:a16="http://schemas.microsoft.com/office/drawing/2014/main" id="{C28E94E6-873A-41C2-BFD1-4D5AE292E8A9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" name="Flowchart: Connector 4">
                <a:extLst>
                  <a:ext uri="{FF2B5EF4-FFF2-40B4-BE49-F238E27FC236}">
                    <a16:creationId xmlns:a16="http://schemas.microsoft.com/office/drawing/2014/main" id="{39A4F5AF-0905-4C6E-8DBB-8EB4E3589BEF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Flowchart: Connector 5">
                <a:extLst>
                  <a:ext uri="{FF2B5EF4-FFF2-40B4-BE49-F238E27FC236}">
                    <a16:creationId xmlns:a16="http://schemas.microsoft.com/office/drawing/2014/main" id="{772B2C7D-3F6A-43A0-A46A-0F9FDB18387A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" name="Flowchart: Connector 6">
                <a:extLst>
                  <a:ext uri="{FF2B5EF4-FFF2-40B4-BE49-F238E27FC236}">
                    <a16:creationId xmlns:a16="http://schemas.microsoft.com/office/drawing/2014/main" id="{42963264-7E5A-4BAE-8756-196A7B52DC02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" name="Flowchart: Connector 7">
                <a:extLst>
                  <a:ext uri="{FF2B5EF4-FFF2-40B4-BE49-F238E27FC236}">
                    <a16:creationId xmlns:a16="http://schemas.microsoft.com/office/drawing/2014/main" id="{C4FD4CDE-D934-459C-8A0A-58C484B76A4F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" name="Flowchart: Connector 8">
                <a:extLst>
                  <a:ext uri="{FF2B5EF4-FFF2-40B4-BE49-F238E27FC236}">
                    <a16:creationId xmlns:a16="http://schemas.microsoft.com/office/drawing/2014/main" id="{E7CAA8AA-E51D-44BB-9A17-AAE903C5F0ED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" name="Flowchart: Connector 9">
                <a:extLst>
                  <a:ext uri="{FF2B5EF4-FFF2-40B4-BE49-F238E27FC236}">
                    <a16:creationId xmlns:a16="http://schemas.microsoft.com/office/drawing/2014/main" id="{17738A17-CF00-4485-83E3-AD32C36EB492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BACEAF-34B6-4498-B4D6-9063FAD2DFF1}"/>
                    </a:ext>
                  </a:extLst>
                </p:cNvPr>
                <p:cNvSpPr txBox="1"/>
                <p:nvPr/>
              </p:nvSpPr>
              <p:spPr>
                <a:xfrm>
                  <a:off x="1273416" y="1829615"/>
                  <a:ext cx="322382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BACEAF-34B6-4498-B4D6-9063FAD2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416" y="1829615"/>
                  <a:ext cx="322382" cy="314645"/>
                </a:xfrm>
                <a:prstGeom prst="rect">
                  <a:avLst/>
                </a:prstGeom>
                <a:blipFill>
                  <a:blip r:embed="rId2"/>
                  <a:stretch>
                    <a:fillRect l="-17647" r="-5882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E5EB2F-D7AD-4761-A204-2CA345D4F97E}"/>
                    </a:ext>
                  </a:extLst>
                </p:cNvPr>
                <p:cNvSpPr txBox="1"/>
                <p:nvPr/>
              </p:nvSpPr>
              <p:spPr>
                <a:xfrm>
                  <a:off x="1263978" y="2213467"/>
                  <a:ext cx="328648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E5EB2F-D7AD-4761-A204-2CA345D4F9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978" y="2213467"/>
                  <a:ext cx="328648" cy="314645"/>
                </a:xfrm>
                <a:prstGeom prst="rect">
                  <a:avLst/>
                </a:prstGeom>
                <a:blipFill>
                  <a:blip r:embed="rId3"/>
                  <a:stretch>
                    <a:fillRect l="-11111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9F60313-11B1-428F-99ED-91C82996032B}"/>
                    </a:ext>
                  </a:extLst>
                </p:cNvPr>
                <p:cNvSpPr txBox="1"/>
                <p:nvPr/>
              </p:nvSpPr>
              <p:spPr>
                <a:xfrm>
                  <a:off x="1292918" y="4016079"/>
                  <a:ext cx="401659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9F60313-11B1-428F-99ED-91C829960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918" y="4016079"/>
                  <a:ext cx="401659" cy="314645"/>
                </a:xfrm>
                <a:prstGeom prst="rect">
                  <a:avLst/>
                </a:prstGeom>
                <a:blipFill>
                  <a:blip r:embed="rId4"/>
                  <a:stretch>
                    <a:fillRect l="-14286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F15358-BE17-4705-9F46-FFF92E6F0A14}"/>
                    </a:ext>
                  </a:extLst>
                </p:cNvPr>
                <p:cNvSpPr txBox="1"/>
                <p:nvPr/>
              </p:nvSpPr>
              <p:spPr>
                <a:xfrm>
                  <a:off x="1263978" y="2608294"/>
                  <a:ext cx="328648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F15358-BE17-4705-9F46-FFF92E6F0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978" y="2608294"/>
                  <a:ext cx="328648" cy="314645"/>
                </a:xfrm>
                <a:prstGeom prst="rect">
                  <a:avLst/>
                </a:prstGeom>
                <a:blipFill>
                  <a:blip r:embed="rId5"/>
                  <a:stretch>
                    <a:fillRect l="-1111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804CF17-DD33-4DC6-B577-E0EAD43B5866}"/>
                </a:ext>
              </a:extLst>
            </p:cNvPr>
            <p:cNvGrpSpPr/>
            <p:nvPr/>
          </p:nvGrpSpPr>
          <p:grpSpPr>
            <a:xfrm>
              <a:off x="4349787" y="1862505"/>
              <a:ext cx="200365" cy="2393445"/>
              <a:chOff x="3578090" y="4389909"/>
              <a:chExt cx="178903" cy="2107097"/>
            </a:xfrm>
          </p:grpSpPr>
          <p:sp>
            <p:nvSpPr>
              <p:cNvPr id="20" name="Flowchart: Connector 19">
                <a:extLst>
                  <a:ext uri="{FF2B5EF4-FFF2-40B4-BE49-F238E27FC236}">
                    <a16:creationId xmlns:a16="http://schemas.microsoft.com/office/drawing/2014/main" id="{2C26B0E6-535F-4700-A908-6630D5439D89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AED2EBAF-62D8-45DC-9343-404DC4045AFA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Flowchart: Connector 21">
                <a:extLst>
                  <a:ext uri="{FF2B5EF4-FFF2-40B4-BE49-F238E27FC236}">
                    <a16:creationId xmlns:a16="http://schemas.microsoft.com/office/drawing/2014/main" id="{19010646-949C-460B-BD32-EE9ABEF128D5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Flowchart: Connector 22">
                <a:extLst>
                  <a:ext uri="{FF2B5EF4-FFF2-40B4-BE49-F238E27FC236}">
                    <a16:creationId xmlns:a16="http://schemas.microsoft.com/office/drawing/2014/main" id="{79810EA4-C59B-4A09-B582-42A0CCCA195A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Flowchart: Connector 23">
                <a:extLst>
                  <a:ext uri="{FF2B5EF4-FFF2-40B4-BE49-F238E27FC236}">
                    <a16:creationId xmlns:a16="http://schemas.microsoft.com/office/drawing/2014/main" id="{5FDBCC14-1852-4A7B-9182-5B2B3FC96C3A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Flowchart: Connector 24">
                <a:extLst>
                  <a:ext uri="{FF2B5EF4-FFF2-40B4-BE49-F238E27FC236}">
                    <a16:creationId xmlns:a16="http://schemas.microsoft.com/office/drawing/2014/main" id="{05644ACD-904D-454B-A093-94126FF2450D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" name="Flowchart: Connector 25">
                <a:extLst>
                  <a:ext uri="{FF2B5EF4-FFF2-40B4-BE49-F238E27FC236}">
                    <a16:creationId xmlns:a16="http://schemas.microsoft.com/office/drawing/2014/main" id="{1B1FB02D-F7A0-4B2C-A978-634996996090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340BED9-8AC6-407A-98B4-5F153C36EB2C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>
              <a:off x="2070448" y="1964113"/>
              <a:ext cx="228675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264CC0E-9CD4-486F-884E-44E00BC24181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119235" y="1964113"/>
              <a:ext cx="2230552" cy="3876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A086F67-6F74-49F0-BB03-651A7F3BC4E8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2111815" y="1964112"/>
              <a:ext cx="2245392" cy="7677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D218BC8-134B-4790-ADBC-8AA0B74ABE6D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2117774" y="1964111"/>
              <a:ext cx="2267689" cy="2118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DABFAD7-14F9-47EA-ADE0-A0769C3C4D6B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034771" y="1964114"/>
              <a:ext cx="2322435" cy="385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E2FEF15-60A5-432D-81DF-5B24231FAB96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83558" y="2349747"/>
              <a:ext cx="2266229" cy="19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1383EB0-95DF-4D9C-A47B-ACD08EB78F15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2076138" y="2349746"/>
              <a:ext cx="2281068" cy="3820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D448A81-DAF1-4084-87E9-68CC1BD318F4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2053873" y="2333086"/>
              <a:ext cx="2303333" cy="1821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6740C5E-E9DD-4859-A2C2-0FE6FF64BD6F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1938604" y="4154342"/>
              <a:ext cx="2418602" cy="2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8F361C3-396A-4879-80F2-2E1844929E6A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flipV="1">
              <a:off x="1987391" y="2803669"/>
              <a:ext cx="2398072" cy="13729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3EA18AA-C933-4104-8041-9521E8DC94A1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1979971" y="2351731"/>
              <a:ext cx="2369815" cy="18248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A334547-795B-45C7-B4B8-BBF7BA74951E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1985931" y="1964114"/>
              <a:ext cx="2371276" cy="2212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014EEAC-BF89-46F5-BA33-975A6BEF16BA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V="1">
              <a:off x="2070448" y="2035962"/>
              <a:ext cx="2315016" cy="7033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2E48AED-D52E-4468-8C11-9E03984814F6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119235" y="2351731"/>
              <a:ext cx="2230552" cy="3876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70C73BB-A74D-4D53-B0CB-55FD70417ADE}"/>
                </a:ext>
              </a:extLst>
            </p:cNvPr>
            <p:cNvCxnSpPr>
              <a:cxnSpLocks/>
            </p:cNvCxnSpPr>
            <p:nvPr/>
          </p:nvCxnSpPr>
          <p:spPr>
            <a:xfrm>
              <a:off x="2111815" y="2739346"/>
              <a:ext cx="21101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3266059-6BAE-4B04-B0F2-DDA87FEFEA44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2117774" y="2739345"/>
              <a:ext cx="2239433" cy="14149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DF86F8F-F1F8-4B51-B0E7-3BDB53A2F840}"/>
                    </a:ext>
                  </a:extLst>
                </p:cNvPr>
                <p:cNvSpPr/>
                <p:nvPr/>
              </p:nvSpPr>
              <p:spPr>
                <a:xfrm>
                  <a:off x="2925357" y="1412208"/>
                  <a:ext cx="723245" cy="5593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DF86F8F-F1F8-4B51-B0E7-3BDB53A2F8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5357" y="1412208"/>
                  <a:ext cx="723245" cy="55937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CFA8358-F329-4C22-BD44-39DC0C740643}"/>
                </a:ext>
              </a:extLst>
            </p:cNvPr>
            <p:cNvSpPr/>
            <p:nvPr/>
          </p:nvSpPr>
          <p:spPr>
            <a:xfrm>
              <a:off x="7535440" y="992478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6D24C8E6-18BF-4A74-BF0A-BC85F4CA1432}"/>
                </a:ext>
              </a:extLst>
            </p:cNvPr>
            <p:cNvSpPr/>
            <p:nvPr/>
          </p:nvSpPr>
          <p:spPr>
            <a:xfrm>
              <a:off x="7528020" y="1380095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CFF543EC-BEC5-4151-865A-B4D0882639D8}"/>
                </a:ext>
              </a:extLst>
            </p:cNvPr>
            <p:cNvSpPr/>
            <p:nvPr/>
          </p:nvSpPr>
          <p:spPr>
            <a:xfrm>
              <a:off x="7535440" y="1760185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BEDE748C-55AF-4A3E-A619-F3B10CDB5494}"/>
                </a:ext>
              </a:extLst>
            </p:cNvPr>
            <p:cNvSpPr/>
            <p:nvPr/>
          </p:nvSpPr>
          <p:spPr>
            <a:xfrm>
              <a:off x="7514994" y="4762954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123121A5-1437-4C06-9C60-D087BCF3A908}"/>
                </a:ext>
              </a:extLst>
            </p:cNvPr>
            <p:cNvSpPr/>
            <p:nvPr/>
          </p:nvSpPr>
          <p:spPr>
            <a:xfrm>
              <a:off x="7521453" y="2610336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59F1227E-C046-4530-85D1-2BEE36A7B551}"/>
                </a:ext>
              </a:extLst>
            </p:cNvPr>
            <p:cNvSpPr/>
            <p:nvPr/>
          </p:nvSpPr>
          <p:spPr>
            <a:xfrm>
              <a:off x="7521453" y="2858713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6B3558DE-FD1E-4B32-815D-4D4D605F3AAC}"/>
                </a:ext>
              </a:extLst>
            </p:cNvPr>
            <p:cNvSpPr/>
            <p:nvPr/>
          </p:nvSpPr>
          <p:spPr>
            <a:xfrm>
              <a:off x="7521453" y="3107089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BD18740-08BE-49F2-A19E-E0F8606876DE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 flipV="1">
              <a:off x="4557572" y="1094087"/>
              <a:ext cx="2977868" cy="842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833708-74F3-466F-A00A-0C18BE1B4658}"/>
                </a:ext>
              </a:extLst>
            </p:cNvPr>
            <p:cNvCxnSpPr>
              <a:cxnSpLocks/>
              <a:stCxn id="20" idx="6"/>
              <a:endCxn id="57" idx="2"/>
            </p:cNvCxnSpPr>
            <p:nvPr/>
          </p:nvCxnSpPr>
          <p:spPr>
            <a:xfrm flipV="1">
              <a:off x="4550152" y="1481704"/>
              <a:ext cx="2977868" cy="482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A26B25E-3C3B-444D-AD25-0F25A81826B6}"/>
                </a:ext>
              </a:extLst>
            </p:cNvPr>
            <p:cNvCxnSpPr>
              <a:cxnSpLocks/>
              <a:stCxn id="20" idx="6"/>
              <a:endCxn id="58" idx="2"/>
            </p:cNvCxnSpPr>
            <p:nvPr/>
          </p:nvCxnSpPr>
          <p:spPr>
            <a:xfrm flipV="1">
              <a:off x="4550152" y="1861794"/>
              <a:ext cx="2985288" cy="1023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99CF858-E9A5-4D4B-AA0E-1657D6CE242A}"/>
                </a:ext>
              </a:extLst>
            </p:cNvPr>
            <p:cNvCxnSpPr>
              <a:cxnSpLocks/>
              <a:stCxn id="20" idx="5"/>
              <a:endCxn id="59" idx="2"/>
            </p:cNvCxnSpPr>
            <p:nvPr/>
          </p:nvCxnSpPr>
          <p:spPr>
            <a:xfrm>
              <a:off x="4521896" y="2035962"/>
              <a:ext cx="2993098" cy="28286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6297C64-26DB-4713-90C3-6C88B703D729}"/>
                </a:ext>
              </a:extLst>
            </p:cNvPr>
            <p:cNvCxnSpPr>
              <a:cxnSpLocks/>
              <a:stCxn id="21" idx="6"/>
              <a:endCxn id="59" idx="2"/>
            </p:cNvCxnSpPr>
            <p:nvPr/>
          </p:nvCxnSpPr>
          <p:spPr>
            <a:xfrm>
              <a:off x="4542732" y="2351731"/>
              <a:ext cx="2972262" cy="25128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ADF0C49-8BF9-4B33-B27B-FDBD004D7A69}"/>
                </a:ext>
              </a:extLst>
            </p:cNvPr>
            <p:cNvCxnSpPr>
              <a:cxnSpLocks/>
              <a:stCxn id="22" idx="6"/>
              <a:endCxn id="59" idx="2"/>
            </p:cNvCxnSpPr>
            <p:nvPr/>
          </p:nvCxnSpPr>
          <p:spPr>
            <a:xfrm>
              <a:off x="4550152" y="2731821"/>
              <a:ext cx="2964842" cy="21327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9378589-FED8-4ADD-AA28-D33933942140}"/>
                </a:ext>
              </a:extLst>
            </p:cNvPr>
            <p:cNvCxnSpPr>
              <a:cxnSpLocks/>
              <a:stCxn id="23" idx="6"/>
              <a:endCxn id="59" idx="2"/>
            </p:cNvCxnSpPr>
            <p:nvPr/>
          </p:nvCxnSpPr>
          <p:spPr>
            <a:xfrm>
              <a:off x="4550152" y="4154341"/>
              <a:ext cx="2964842" cy="710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03A0D64-B970-4A9B-B2D9-6D2BE91CF660}"/>
                </a:ext>
              </a:extLst>
            </p:cNvPr>
            <p:cNvCxnSpPr>
              <a:cxnSpLocks/>
              <a:stCxn id="21" idx="6"/>
              <a:endCxn id="55" idx="2"/>
            </p:cNvCxnSpPr>
            <p:nvPr/>
          </p:nvCxnSpPr>
          <p:spPr>
            <a:xfrm flipV="1">
              <a:off x="4542732" y="1094087"/>
              <a:ext cx="2992708" cy="12576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AB049E0-A97F-4BDF-8E75-4FD69A8E52E5}"/>
                </a:ext>
              </a:extLst>
            </p:cNvPr>
            <p:cNvCxnSpPr>
              <a:cxnSpLocks/>
              <a:stCxn id="21" idx="6"/>
              <a:endCxn id="57" idx="2"/>
            </p:cNvCxnSpPr>
            <p:nvPr/>
          </p:nvCxnSpPr>
          <p:spPr>
            <a:xfrm flipV="1">
              <a:off x="4542732" y="1481704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779158D9-58E2-4432-9D21-03529C241CF3}"/>
                </a:ext>
              </a:extLst>
            </p:cNvPr>
            <p:cNvCxnSpPr>
              <a:cxnSpLocks/>
              <a:stCxn id="21" idx="6"/>
              <a:endCxn id="58" idx="2"/>
            </p:cNvCxnSpPr>
            <p:nvPr/>
          </p:nvCxnSpPr>
          <p:spPr>
            <a:xfrm flipV="1">
              <a:off x="4542732" y="1861794"/>
              <a:ext cx="2992708" cy="4899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5E7FAA4-5D31-4B67-8F10-9E3FB60CB664}"/>
                </a:ext>
              </a:extLst>
            </p:cNvPr>
            <p:cNvCxnSpPr>
              <a:cxnSpLocks/>
              <a:endCxn id="55" idx="3"/>
            </p:cNvCxnSpPr>
            <p:nvPr/>
          </p:nvCxnSpPr>
          <p:spPr>
            <a:xfrm flipV="1">
              <a:off x="4529706" y="1165935"/>
              <a:ext cx="3033990" cy="1561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29DA4D9-73D0-4557-9D3C-44CE90D24F20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 flipV="1">
              <a:off x="4550152" y="1568789"/>
              <a:ext cx="2902413" cy="11630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BB509CD-907A-4363-A9DA-2085CEB960C1}"/>
                </a:ext>
              </a:extLst>
            </p:cNvPr>
            <p:cNvCxnSpPr>
              <a:cxnSpLocks/>
              <a:stCxn id="22" idx="6"/>
              <a:endCxn id="58" idx="2"/>
            </p:cNvCxnSpPr>
            <p:nvPr/>
          </p:nvCxnSpPr>
          <p:spPr>
            <a:xfrm flipV="1">
              <a:off x="4550152" y="1861794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8516306-5CA4-4471-A9DA-7C7FCE5BF731}"/>
                </a:ext>
              </a:extLst>
            </p:cNvPr>
            <p:cNvCxnSpPr>
              <a:cxnSpLocks/>
              <a:stCxn id="23" idx="7"/>
              <a:endCxn id="58" idx="3"/>
            </p:cNvCxnSpPr>
            <p:nvPr/>
          </p:nvCxnSpPr>
          <p:spPr>
            <a:xfrm flipV="1">
              <a:off x="4521896" y="1933642"/>
              <a:ext cx="3041800" cy="21488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C505CD3-6951-4F09-81D1-3F21CB5B7AE0}"/>
                </a:ext>
              </a:extLst>
            </p:cNvPr>
            <p:cNvCxnSpPr>
              <a:cxnSpLocks/>
              <a:stCxn id="23" idx="7"/>
            </p:cNvCxnSpPr>
            <p:nvPr/>
          </p:nvCxnSpPr>
          <p:spPr>
            <a:xfrm flipV="1">
              <a:off x="4521896" y="1511467"/>
              <a:ext cx="3067464" cy="25710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FAAB54A-6BF2-46B0-BD75-24EA17A7AC3D}"/>
                </a:ext>
              </a:extLst>
            </p:cNvPr>
            <p:cNvCxnSpPr>
              <a:cxnSpLocks/>
              <a:stCxn id="23" idx="7"/>
            </p:cNvCxnSpPr>
            <p:nvPr/>
          </p:nvCxnSpPr>
          <p:spPr>
            <a:xfrm flipV="1">
              <a:off x="4521896" y="1148301"/>
              <a:ext cx="3020928" cy="29341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1650BF2B-B781-4FD2-A560-FA32283B754D}"/>
                    </a:ext>
                  </a:extLst>
                </p:cNvPr>
                <p:cNvSpPr/>
                <p:nvPr/>
              </p:nvSpPr>
              <p:spPr>
                <a:xfrm>
                  <a:off x="5604827" y="957657"/>
                  <a:ext cx="621686" cy="5593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1650BF2B-B781-4FD2-A560-FA32283B75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4827" y="957657"/>
                  <a:ext cx="621686" cy="55937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5451EDC-B373-4B68-900D-C3DF973EF6C1}"/>
                    </a:ext>
                  </a:extLst>
                </p:cNvPr>
                <p:cNvSpPr txBox="1"/>
                <p:nvPr/>
              </p:nvSpPr>
              <p:spPr>
                <a:xfrm>
                  <a:off x="4253179" y="4266892"/>
                  <a:ext cx="573642" cy="559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5451EDC-B373-4B68-900D-C3DF973EF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179" y="4266892"/>
                  <a:ext cx="573642" cy="55937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38C866-0C8F-4A7D-834C-7EBD588980CA}"/>
                    </a:ext>
                  </a:extLst>
                </p:cNvPr>
                <p:cNvSpPr txBox="1"/>
                <p:nvPr/>
              </p:nvSpPr>
              <p:spPr>
                <a:xfrm>
                  <a:off x="7831468" y="876588"/>
                  <a:ext cx="430902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38C866-0C8F-4A7D-834C-7EBD5889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1468" y="876588"/>
                  <a:ext cx="430902" cy="419527"/>
                </a:xfrm>
                <a:prstGeom prst="rect">
                  <a:avLst/>
                </a:prstGeom>
                <a:blipFill>
                  <a:blip r:embed="rId9"/>
                  <a:stretch>
                    <a:fillRect l="-22727" r="-4545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14C2687-E08A-41F7-99E8-7C669EC5E489}"/>
                    </a:ext>
                  </a:extLst>
                </p:cNvPr>
                <p:cNvSpPr txBox="1"/>
                <p:nvPr/>
              </p:nvSpPr>
              <p:spPr>
                <a:xfrm>
                  <a:off x="7810595" y="1250162"/>
                  <a:ext cx="439160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14C2687-E08A-41F7-99E8-7C669EC5E4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595" y="1250162"/>
                  <a:ext cx="439160" cy="419527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4167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6256E4C-891E-47F8-A9BA-5A21796318AB}"/>
                    </a:ext>
                  </a:extLst>
                </p:cNvPr>
                <p:cNvSpPr txBox="1"/>
                <p:nvPr/>
              </p:nvSpPr>
              <p:spPr>
                <a:xfrm>
                  <a:off x="7810595" y="1635204"/>
                  <a:ext cx="439160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6256E4C-891E-47F8-A9BA-5A2179631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595" y="1635204"/>
                  <a:ext cx="439160" cy="419527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4167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C5663B3-B62A-4A02-992B-12A64FFD10E1}"/>
                    </a:ext>
                  </a:extLst>
                </p:cNvPr>
                <p:cNvSpPr txBox="1"/>
                <p:nvPr/>
              </p:nvSpPr>
              <p:spPr>
                <a:xfrm>
                  <a:off x="7783711" y="4694178"/>
                  <a:ext cx="466911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C5663B3-B62A-4A02-992B-12A64FFD10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3711" y="4694178"/>
                  <a:ext cx="466911" cy="419527"/>
                </a:xfrm>
                <a:prstGeom prst="rect">
                  <a:avLst/>
                </a:prstGeom>
                <a:blipFill>
                  <a:blip r:embed="rId12"/>
                  <a:stretch>
                    <a:fillRect l="-16000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89529F20-484A-411D-BA61-9F3A2EF8A97E}"/>
                </a:ext>
              </a:extLst>
            </p:cNvPr>
            <p:cNvSpPr/>
            <p:nvPr/>
          </p:nvSpPr>
          <p:spPr>
            <a:xfrm>
              <a:off x="8198107" y="2745813"/>
              <a:ext cx="416162" cy="57351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AAAFDAB-626D-494B-931A-A202857CFAF1}"/>
                </a:ext>
              </a:extLst>
            </p:cNvPr>
            <p:cNvSpPr/>
            <p:nvPr/>
          </p:nvSpPr>
          <p:spPr>
            <a:xfrm rot="5400000">
              <a:off x="6826943" y="2770982"/>
              <a:ext cx="4510892" cy="598721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Softmax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DA053D3-9045-41F3-B117-8AE3820E6D24}"/>
                    </a:ext>
                  </a:extLst>
                </p:cNvPr>
                <p:cNvSpPr txBox="1"/>
                <p:nvPr/>
              </p:nvSpPr>
              <p:spPr>
                <a:xfrm>
                  <a:off x="9480118" y="784255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(1)|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DA053D3-9045-41F3-B117-8AE3820E6D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0118" y="784255"/>
                  <a:ext cx="1271324" cy="314645"/>
                </a:xfrm>
                <a:prstGeom prst="rect">
                  <a:avLst/>
                </a:prstGeom>
                <a:blipFill>
                  <a:blip r:embed="rId13"/>
                  <a:stretch>
                    <a:fillRect l="-4615" r="-6154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E304998-E88E-4F71-8683-B2769F5977FE}"/>
                    </a:ext>
                  </a:extLst>
                </p:cNvPr>
                <p:cNvSpPr txBox="1"/>
                <p:nvPr/>
              </p:nvSpPr>
              <p:spPr>
                <a:xfrm>
                  <a:off x="9466141" y="1142324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(2)|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E304998-E88E-4F71-8683-B2769F597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141" y="1142324"/>
                  <a:ext cx="1271324" cy="314645"/>
                </a:xfrm>
                <a:prstGeom prst="rect">
                  <a:avLst/>
                </a:prstGeom>
                <a:blipFill>
                  <a:blip r:embed="rId14"/>
                  <a:stretch>
                    <a:fillRect l="-3030" r="-6061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5BEE085-66BD-47B9-8841-53AD52304345}"/>
                    </a:ext>
                  </a:extLst>
                </p:cNvPr>
                <p:cNvSpPr txBox="1"/>
                <p:nvPr/>
              </p:nvSpPr>
              <p:spPr>
                <a:xfrm>
                  <a:off x="9466141" y="1481704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(3)|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5BEE085-66BD-47B9-8841-53AD52304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141" y="1481704"/>
                  <a:ext cx="1271324" cy="314645"/>
                </a:xfrm>
                <a:prstGeom prst="rect">
                  <a:avLst/>
                </a:prstGeom>
                <a:blipFill>
                  <a:blip r:embed="rId15"/>
                  <a:stretch>
                    <a:fillRect l="-3030" r="-6061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ADABF3D8-8DC2-43FD-94BB-23E6DF646885}"/>
                </a:ext>
              </a:extLst>
            </p:cNvPr>
            <p:cNvSpPr/>
            <p:nvPr/>
          </p:nvSpPr>
          <p:spPr>
            <a:xfrm>
              <a:off x="9988703" y="2598218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DCBD45BB-8546-4C0B-ACDF-CBA09FFCB36A}"/>
                </a:ext>
              </a:extLst>
            </p:cNvPr>
            <p:cNvSpPr/>
            <p:nvPr/>
          </p:nvSpPr>
          <p:spPr>
            <a:xfrm>
              <a:off x="9988703" y="2846595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F8D3DB6C-A787-4F94-AD94-31404BC961DF}"/>
                </a:ext>
              </a:extLst>
            </p:cNvPr>
            <p:cNvSpPr/>
            <p:nvPr/>
          </p:nvSpPr>
          <p:spPr>
            <a:xfrm>
              <a:off x="9988703" y="3094971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F0A5634-4349-422A-A41A-C96C89D3F5BB}"/>
                    </a:ext>
                  </a:extLst>
                </p:cNvPr>
                <p:cNvSpPr txBox="1"/>
                <p:nvPr/>
              </p:nvSpPr>
              <p:spPr>
                <a:xfrm>
                  <a:off x="9441053" y="5040368"/>
                  <a:ext cx="1299771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F0A5634-4349-422A-A41A-C96C89D3F5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1053" y="5040368"/>
                  <a:ext cx="1299771" cy="314645"/>
                </a:xfrm>
                <a:prstGeom prst="rect">
                  <a:avLst/>
                </a:prstGeom>
                <a:blipFill>
                  <a:blip r:embed="rId16"/>
                  <a:stretch>
                    <a:fillRect l="-2985" r="-7463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1" name="Title 3">
            <a:extLst>
              <a:ext uri="{FF2B5EF4-FFF2-40B4-BE49-F238E27FC236}">
                <a16:creationId xmlns:a16="http://schemas.microsoft.com/office/drawing/2014/main" id="{031F5784-E3C2-E54F-8226-E84B4F3800B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6687" rtl="0" eaLnBrk="1" latinLnBrk="0" hangingPunct="1">
              <a:spcBef>
                <a:spcPct val="0"/>
              </a:spcBef>
              <a:buNone/>
              <a:defRPr sz="4396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4400"/>
              <a:t>Neural Text Model</a:t>
            </a:r>
            <a:endParaRPr lang="en-US" dirty="0"/>
          </a:p>
        </p:txBody>
      </p:sp>
      <p:sp>
        <p:nvSpPr>
          <p:cNvPr id="94" name="Flowchart: Connector 3">
            <a:extLst>
              <a:ext uri="{FF2B5EF4-FFF2-40B4-BE49-F238E27FC236}">
                <a16:creationId xmlns:a16="http://schemas.microsoft.com/office/drawing/2014/main" id="{C3217438-6646-4649-819F-D790D74946C8}"/>
              </a:ext>
            </a:extLst>
          </p:cNvPr>
          <p:cNvSpPr/>
          <p:nvPr/>
        </p:nvSpPr>
        <p:spPr>
          <a:xfrm>
            <a:off x="1022106" y="1552595"/>
            <a:ext cx="1107328" cy="2213930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BB62F3B-EB95-2B49-8FFA-619D234D2087}"/>
              </a:ext>
            </a:extLst>
          </p:cNvPr>
          <p:cNvSpPr txBox="1"/>
          <p:nvPr/>
        </p:nvSpPr>
        <p:spPr>
          <a:xfrm>
            <a:off x="-55936" y="4003615"/>
            <a:ext cx="4112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Will learn the word embedding to improved prediction of the next word.</a:t>
            </a:r>
          </a:p>
        </p:txBody>
      </p:sp>
    </p:spTree>
    <p:extLst>
      <p:ext uri="{BB962C8B-B14F-4D97-AF65-F5344CB8AC3E}">
        <p14:creationId xmlns:p14="http://schemas.microsoft.com/office/powerpoint/2010/main" val="28909803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D2E9AF1D-B1DB-4CF2-8ADE-CBC436C987D9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Continuous Bag of Words (CBOW) Model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DE5C2D09-87FE-47B2-BDEA-5077B6E0BD7F}"/>
                  </a:ext>
                </a:extLst>
              </p:cNvPr>
              <p:cNvSpPr/>
              <p:nvPr/>
            </p:nvSpPr>
            <p:spPr>
              <a:xfrm>
                <a:off x="95341" y="1275754"/>
                <a:ext cx="1003762" cy="367571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DE5C2D09-87FE-47B2-BDEA-5077B6E0BD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" y="1275754"/>
                <a:ext cx="1003762" cy="36757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412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2D5F90BF-CCB7-46C6-AC68-07E9A569AF99}"/>
                  </a:ext>
                </a:extLst>
              </p:cNvPr>
              <p:cNvSpPr/>
              <p:nvPr/>
            </p:nvSpPr>
            <p:spPr>
              <a:xfrm>
                <a:off x="95341" y="2025985"/>
                <a:ext cx="1003762" cy="367571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2D5F90BF-CCB7-46C6-AC68-07E9A569A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" y="2025985"/>
                <a:ext cx="1003762" cy="3675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412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376F0AD9-AB1B-4EC4-9AEC-FAE4521B3F93}"/>
                  </a:ext>
                </a:extLst>
              </p:cNvPr>
              <p:cNvSpPr/>
              <p:nvPr/>
            </p:nvSpPr>
            <p:spPr>
              <a:xfrm>
                <a:off x="95341" y="2769622"/>
                <a:ext cx="1003762" cy="367571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376F0AD9-AB1B-4EC4-9AEC-FAE4521B3F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" y="2769622"/>
                <a:ext cx="1003762" cy="36757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41275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7AE826D1-0AD3-42DF-A50C-33A260F07828}"/>
                  </a:ext>
                </a:extLst>
              </p:cNvPr>
              <p:cNvSpPr/>
              <p:nvPr/>
            </p:nvSpPr>
            <p:spPr>
              <a:xfrm>
                <a:off x="95341" y="3516841"/>
                <a:ext cx="1003762" cy="367571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7AE826D1-0AD3-42DF-A50C-33A260F07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" y="3516841"/>
                <a:ext cx="1003762" cy="36757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 w="412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D3A7E917-0BB7-439E-A729-DCC09CCE55EA}"/>
                  </a:ext>
                </a:extLst>
              </p:cNvPr>
              <p:cNvSpPr/>
              <p:nvPr/>
            </p:nvSpPr>
            <p:spPr>
              <a:xfrm>
                <a:off x="95341" y="4267072"/>
                <a:ext cx="1003762" cy="367571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D3A7E917-0BB7-439E-A729-DCC09CCE55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" y="4267072"/>
                <a:ext cx="1003762" cy="36757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 w="412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Rectangle 177">
            <a:extLst>
              <a:ext uri="{FF2B5EF4-FFF2-40B4-BE49-F238E27FC236}">
                <a16:creationId xmlns:a16="http://schemas.microsoft.com/office/drawing/2014/main" id="{5F12FDB5-CEEF-4A0E-B635-C178F87DD4E4}"/>
              </a:ext>
            </a:extLst>
          </p:cNvPr>
          <p:cNvSpPr/>
          <p:nvPr/>
        </p:nvSpPr>
        <p:spPr>
          <a:xfrm>
            <a:off x="1678884" y="2513628"/>
            <a:ext cx="1003762" cy="714553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Average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Word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Vectors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AD205A54-7058-47A6-8185-7A0D51ABB1D6}"/>
              </a:ext>
            </a:extLst>
          </p:cNvPr>
          <p:cNvCxnSpPr>
            <a:cxnSpLocks/>
          </p:cNvCxnSpPr>
          <p:nvPr/>
        </p:nvCxnSpPr>
        <p:spPr>
          <a:xfrm>
            <a:off x="1105367" y="1460458"/>
            <a:ext cx="558661" cy="1277642"/>
          </a:xfrm>
          <a:prstGeom prst="straightConnector1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4FB024A7-8FE0-4E74-AAD3-3163D902A504}"/>
              </a:ext>
            </a:extLst>
          </p:cNvPr>
          <p:cNvCxnSpPr>
            <a:cxnSpLocks/>
            <a:endCxn id="178" idx="1"/>
          </p:cNvCxnSpPr>
          <p:nvPr/>
        </p:nvCxnSpPr>
        <p:spPr>
          <a:xfrm>
            <a:off x="1114346" y="2206473"/>
            <a:ext cx="564538" cy="664431"/>
          </a:xfrm>
          <a:prstGeom prst="straightConnector1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38A8C883-9A9B-4DA0-9A7D-99DD93B6CA03}"/>
              </a:ext>
            </a:extLst>
          </p:cNvPr>
          <p:cNvCxnSpPr>
            <a:cxnSpLocks/>
            <a:stCxn id="177" idx="3"/>
          </p:cNvCxnSpPr>
          <p:nvPr/>
        </p:nvCxnSpPr>
        <p:spPr>
          <a:xfrm flipV="1">
            <a:off x="1099103" y="3128194"/>
            <a:ext cx="564925" cy="1322663"/>
          </a:xfrm>
          <a:prstGeom prst="straightConnector1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5333770F-BC41-444E-93D1-BE1557DAF143}"/>
              </a:ext>
            </a:extLst>
          </p:cNvPr>
          <p:cNvCxnSpPr>
            <a:cxnSpLocks/>
          </p:cNvCxnSpPr>
          <p:nvPr/>
        </p:nvCxnSpPr>
        <p:spPr>
          <a:xfrm flipV="1">
            <a:off x="1116755" y="3038478"/>
            <a:ext cx="562128" cy="682415"/>
          </a:xfrm>
          <a:prstGeom prst="straightConnector1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58DA033-5D74-4EF5-801B-56293042A39F}"/>
              </a:ext>
            </a:extLst>
          </p:cNvPr>
          <p:cNvCxnSpPr>
            <a:cxnSpLocks/>
          </p:cNvCxnSpPr>
          <p:nvPr/>
        </p:nvCxnSpPr>
        <p:spPr>
          <a:xfrm>
            <a:off x="2696124" y="2864906"/>
            <a:ext cx="529616" cy="5998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9823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itle 1">
            <a:extLst>
              <a:ext uri="{FF2B5EF4-FFF2-40B4-BE49-F238E27FC236}">
                <a16:creationId xmlns:a16="http://schemas.microsoft.com/office/drawing/2014/main" id="{D2E9AF1D-B1DB-4CF2-8ADE-CBC436C987D9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Continuous Bag of Words (CBOW) Model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F6D2B774-CFD2-4F2B-9B5F-6D8FE027934B}"/>
              </a:ext>
            </a:extLst>
          </p:cNvPr>
          <p:cNvGrpSpPr/>
          <p:nvPr/>
        </p:nvGrpSpPr>
        <p:grpSpPr>
          <a:xfrm>
            <a:off x="3563162" y="1634214"/>
            <a:ext cx="4037559" cy="2347502"/>
            <a:chOff x="2481587" y="771166"/>
            <a:chExt cx="7484806" cy="4328323"/>
          </a:xfrm>
        </p:grpSpPr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9CCC7E95-C7FE-41C3-8E27-230545382347}"/>
                </a:ext>
              </a:extLst>
            </p:cNvPr>
            <p:cNvGrpSpPr/>
            <p:nvPr/>
          </p:nvGrpSpPr>
          <p:grpSpPr>
            <a:xfrm>
              <a:off x="2939274" y="1757083"/>
              <a:ext cx="200365" cy="2393445"/>
              <a:chOff x="3578090" y="4389909"/>
              <a:chExt cx="178903" cy="2107097"/>
            </a:xfrm>
          </p:grpSpPr>
          <p:sp>
            <p:nvSpPr>
              <p:cNvPr id="166" name="Flowchart: Connector 165">
                <a:extLst>
                  <a:ext uri="{FF2B5EF4-FFF2-40B4-BE49-F238E27FC236}">
                    <a16:creationId xmlns:a16="http://schemas.microsoft.com/office/drawing/2014/main" id="{A29C95D4-AAFA-47DE-9937-1907F25E8BF6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7" name="Flowchart: Connector 166">
                <a:extLst>
                  <a:ext uri="{FF2B5EF4-FFF2-40B4-BE49-F238E27FC236}">
                    <a16:creationId xmlns:a16="http://schemas.microsoft.com/office/drawing/2014/main" id="{BE702E87-4FED-4844-B4BB-33DD7FBC1FB8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8" name="Flowchart: Connector 167">
                <a:extLst>
                  <a:ext uri="{FF2B5EF4-FFF2-40B4-BE49-F238E27FC236}">
                    <a16:creationId xmlns:a16="http://schemas.microsoft.com/office/drawing/2014/main" id="{EE2191B3-F772-4A9D-85F0-7BE3F1E8F688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9" name="Flowchart: Connector 168">
                <a:extLst>
                  <a:ext uri="{FF2B5EF4-FFF2-40B4-BE49-F238E27FC236}">
                    <a16:creationId xmlns:a16="http://schemas.microsoft.com/office/drawing/2014/main" id="{5AC4964A-AE9F-4D30-9DB2-05A0246D6607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0" name="Flowchart: Connector 169">
                <a:extLst>
                  <a:ext uri="{FF2B5EF4-FFF2-40B4-BE49-F238E27FC236}">
                    <a16:creationId xmlns:a16="http://schemas.microsoft.com/office/drawing/2014/main" id="{39863EF8-356C-43C9-8800-83C31E2DEBE1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1" name="Flowchart: Connector 170">
                <a:extLst>
                  <a:ext uri="{FF2B5EF4-FFF2-40B4-BE49-F238E27FC236}">
                    <a16:creationId xmlns:a16="http://schemas.microsoft.com/office/drawing/2014/main" id="{8FEF6715-70A8-49CF-AE46-05E6FE469A09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2" name="Flowchart: Connector 171">
                <a:extLst>
                  <a:ext uri="{FF2B5EF4-FFF2-40B4-BE49-F238E27FC236}">
                    <a16:creationId xmlns:a16="http://schemas.microsoft.com/office/drawing/2014/main" id="{3913F43D-925D-400E-A710-2A7559C4271D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C43EC845-225A-4B57-96E7-6AF2A5918DD0}"/>
                    </a:ext>
                  </a:extLst>
                </p:cNvPr>
                <p:cNvSpPr txBox="1"/>
                <p:nvPr/>
              </p:nvSpPr>
              <p:spPr>
                <a:xfrm>
                  <a:off x="2491025" y="1724193"/>
                  <a:ext cx="385244" cy="3830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C43EC845-225A-4B57-96E7-6AF2A5918D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1025" y="1724193"/>
                  <a:ext cx="385244" cy="383047"/>
                </a:xfrm>
                <a:prstGeom prst="rect">
                  <a:avLst/>
                </a:prstGeom>
                <a:blipFill>
                  <a:blip r:embed="rId2"/>
                  <a:stretch>
                    <a:fillRect l="-20588" r="-5882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8D7866B-B97D-4B2D-8F70-C42E89D5E5C2}"/>
                    </a:ext>
                  </a:extLst>
                </p:cNvPr>
                <p:cNvSpPr txBox="1"/>
                <p:nvPr/>
              </p:nvSpPr>
              <p:spPr>
                <a:xfrm>
                  <a:off x="2481587" y="2108046"/>
                  <a:ext cx="392732" cy="3830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B8D7866B-B97D-4B2D-8F70-C42E89D5E5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1587" y="2108046"/>
                  <a:ext cx="392732" cy="383047"/>
                </a:xfrm>
                <a:prstGeom prst="rect">
                  <a:avLst/>
                </a:prstGeom>
                <a:blipFill>
                  <a:blip r:embed="rId3"/>
                  <a:stretch>
                    <a:fillRect l="-20588" r="-8824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08AE85F-D57E-4638-8BAC-4B9B78DFDFD3}"/>
                    </a:ext>
                  </a:extLst>
                </p:cNvPr>
                <p:cNvSpPr txBox="1"/>
                <p:nvPr/>
              </p:nvSpPr>
              <p:spPr>
                <a:xfrm>
                  <a:off x="2510527" y="3910656"/>
                  <a:ext cx="479979" cy="3830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08AE85F-D57E-4638-8BAC-4B9B78DFDF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0527" y="3910656"/>
                  <a:ext cx="479979" cy="383047"/>
                </a:xfrm>
                <a:prstGeom prst="rect">
                  <a:avLst/>
                </a:prstGeom>
                <a:blipFill>
                  <a:blip r:embed="rId4"/>
                  <a:stretch>
                    <a:fillRect l="-16279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4B5FB304-140C-44FD-B05D-D6B7AF358050}"/>
                    </a:ext>
                  </a:extLst>
                </p:cNvPr>
                <p:cNvSpPr txBox="1"/>
                <p:nvPr/>
              </p:nvSpPr>
              <p:spPr>
                <a:xfrm>
                  <a:off x="2481587" y="2502871"/>
                  <a:ext cx="392732" cy="3830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4B5FB304-140C-44FD-B05D-D6B7AF3580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1587" y="2502871"/>
                  <a:ext cx="392732" cy="383047"/>
                </a:xfrm>
                <a:prstGeom prst="rect">
                  <a:avLst/>
                </a:prstGeom>
                <a:blipFill>
                  <a:blip r:embed="rId5"/>
                  <a:stretch>
                    <a:fillRect l="-20588" r="-8824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80E4B3DD-0858-4AA2-B520-C0D36AA4700D}"/>
                </a:ext>
              </a:extLst>
            </p:cNvPr>
            <p:cNvGrpSpPr/>
            <p:nvPr/>
          </p:nvGrpSpPr>
          <p:grpSpPr>
            <a:xfrm>
              <a:off x="5567396" y="1757083"/>
              <a:ext cx="200365" cy="2393445"/>
              <a:chOff x="3578090" y="4389909"/>
              <a:chExt cx="178903" cy="2107097"/>
            </a:xfrm>
          </p:grpSpPr>
          <p:sp>
            <p:nvSpPr>
              <p:cNvPr id="159" name="Flowchart: Connector 158">
                <a:extLst>
                  <a:ext uri="{FF2B5EF4-FFF2-40B4-BE49-F238E27FC236}">
                    <a16:creationId xmlns:a16="http://schemas.microsoft.com/office/drawing/2014/main" id="{8E4D1525-CB00-4C9A-86F6-EAA451FDB369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0" name="Flowchart: Connector 159">
                <a:extLst>
                  <a:ext uri="{FF2B5EF4-FFF2-40B4-BE49-F238E27FC236}">
                    <a16:creationId xmlns:a16="http://schemas.microsoft.com/office/drawing/2014/main" id="{08416562-C341-49BE-80C7-95685BDB6D3A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1" name="Flowchart: Connector 160">
                <a:extLst>
                  <a:ext uri="{FF2B5EF4-FFF2-40B4-BE49-F238E27FC236}">
                    <a16:creationId xmlns:a16="http://schemas.microsoft.com/office/drawing/2014/main" id="{A1D2DE8D-FF34-4A5D-9D64-693DB1E15B3B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2" name="Flowchart: Connector 161">
                <a:extLst>
                  <a:ext uri="{FF2B5EF4-FFF2-40B4-BE49-F238E27FC236}">
                    <a16:creationId xmlns:a16="http://schemas.microsoft.com/office/drawing/2014/main" id="{FA8420F7-C807-4C91-AD54-0C1BFEB77408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3" name="Flowchart: Connector 162">
                <a:extLst>
                  <a:ext uri="{FF2B5EF4-FFF2-40B4-BE49-F238E27FC236}">
                    <a16:creationId xmlns:a16="http://schemas.microsoft.com/office/drawing/2014/main" id="{851509B3-BD2E-4C7E-A3C5-0E2F438ADFFE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4" name="Flowchart: Connector 163">
                <a:extLst>
                  <a:ext uri="{FF2B5EF4-FFF2-40B4-BE49-F238E27FC236}">
                    <a16:creationId xmlns:a16="http://schemas.microsoft.com/office/drawing/2014/main" id="{3609D87A-8109-41A0-AA03-6002DD1AE474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5" name="Flowchart: Connector 164">
                <a:extLst>
                  <a:ext uri="{FF2B5EF4-FFF2-40B4-BE49-F238E27FC236}">
                    <a16:creationId xmlns:a16="http://schemas.microsoft.com/office/drawing/2014/main" id="{72123C87-FBDF-4D37-A2E1-2BF56D5D9306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708842DF-3664-487E-96CB-3E1E682FCBB0}"/>
                </a:ext>
              </a:extLst>
            </p:cNvPr>
            <p:cNvCxnSpPr>
              <a:cxnSpLocks/>
              <a:endCxn id="159" idx="2"/>
            </p:cNvCxnSpPr>
            <p:nvPr/>
          </p:nvCxnSpPr>
          <p:spPr>
            <a:xfrm>
              <a:off x="3288057" y="1858691"/>
              <a:ext cx="228675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D4584944-178F-411C-B824-3343189DBA8E}"/>
                </a:ext>
              </a:extLst>
            </p:cNvPr>
            <p:cNvCxnSpPr>
              <a:cxnSpLocks/>
              <a:endCxn id="160" idx="2"/>
            </p:cNvCxnSpPr>
            <p:nvPr/>
          </p:nvCxnSpPr>
          <p:spPr>
            <a:xfrm>
              <a:off x="3336844" y="1858691"/>
              <a:ext cx="2230552" cy="3876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2C2E35A5-F983-439D-ADE6-3E9CCF7E1AF0}"/>
                </a:ext>
              </a:extLst>
            </p:cNvPr>
            <p:cNvCxnSpPr>
              <a:cxnSpLocks/>
              <a:endCxn id="161" idx="2"/>
            </p:cNvCxnSpPr>
            <p:nvPr/>
          </p:nvCxnSpPr>
          <p:spPr>
            <a:xfrm>
              <a:off x="3329424" y="1858690"/>
              <a:ext cx="2245392" cy="7677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6A6A0582-58E2-4C53-A92E-670A5ADC8A14}"/>
                </a:ext>
              </a:extLst>
            </p:cNvPr>
            <p:cNvCxnSpPr>
              <a:cxnSpLocks/>
              <a:endCxn id="162" idx="1"/>
            </p:cNvCxnSpPr>
            <p:nvPr/>
          </p:nvCxnSpPr>
          <p:spPr>
            <a:xfrm>
              <a:off x="3335383" y="1858689"/>
              <a:ext cx="2267689" cy="2118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C86728D7-BD3C-49F4-B875-D5F75FCA4D92}"/>
                </a:ext>
              </a:extLst>
            </p:cNvPr>
            <p:cNvCxnSpPr>
              <a:cxnSpLocks/>
              <a:endCxn id="159" idx="2"/>
            </p:cNvCxnSpPr>
            <p:nvPr/>
          </p:nvCxnSpPr>
          <p:spPr>
            <a:xfrm flipV="1">
              <a:off x="3252380" y="1858692"/>
              <a:ext cx="2322435" cy="385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99D8F409-E495-4D84-AD79-293C3DF642EC}"/>
                </a:ext>
              </a:extLst>
            </p:cNvPr>
            <p:cNvCxnSpPr>
              <a:cxnSpLocks/>
              <a:endCxn id="160" idx="2"/>
            </p:cNvCxnSpPr>
            <p:nvPr/>
          </p:nvCxnSpPr>
          <p:spPr>
            <a:xfrm>
              <a:off x="3301167" y="2244325"/>
              <a:ext cx="2266229" cy="19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9F6E316E-D9A9-4B6B-9A1E-2D4C03C3AC51}"/>
                </a:ext>
              </a:extLst>
            </p:cNvPr>
            <p:cNvCxnSpPr>
              <a:cxnSpLocks/>
              <a:endCxn id="161" idx="2"/>
            </p:cNvCxnSpPr>
            <p:nvPr/>
          </p:nvCxnSpPr>
          <p:spPr>
            <a:xfrm>
              <a:off x="3293747" y="2244324"/>
              <a:ext cx="2281068" cy="3820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AD33974D-6216-4962-8152-F63274A84AF4}"/>
                </a:ext>
              </a:extLst>
            </p:cNvPr>
            <p:cNvCxnSpPr>
              <a:cxnSpLocks/>
              <a:endCxn id="162" idx="2"/>
            </p:cNvCxnSpPr>
            <p:nvPr/>
          </p:nvCxnSpPr>
          <p:spPr>
            <a:xfrm>
              <a:off x="3271482" y="2227664"/>
              <a:ext cx="2303333" cy="1821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086CEE31-4A7C-4AF3-A46F-C3F1F0D72D5C}"/>
                </a:ext>
              </a:extLst>
            </p:cNvPr>
            <p:cNvCxnSpPr>
              <a:cxnSpLocks/>
              <a:endCxn id="162" idx="2"/>
            </p:cNvCxnSpPr>
            <p:nvPr/>
          </p:nvCxnSpPr>
          <p:spPr>
            <a:xfrm flipV="1">
              <a:off x="3156213" y="4048920"/>
              <a:ext cx="2418602" cy="2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7571180-D507-4D24-983D-2936840B5476}"/>
                </a:ext>
              </a:extLst>
            </p:cNvPr>
            <p:cNvCxnSpPr>
              <a:cxnSpLocks/>
              <a:endCxn id="161" idx="3"/>
            </p:cNvCxnSpPr>
            <p:nvPr/>
          </p:nvCxnSpPr>
          <p:spPr>
            <a:xfrm flipV="1">
              <a:off x="3205000" y="2698247"/>
              <a:ext cx="2398072" cy="13729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4E5CA309-CF25-4474-8583-F8F7FBC19A32}"/>
                </a:ext>
              </a:extLst>
            </p:cNvPr>
            <p:cNvCxnSpPr>
              <a:cxnSpLocks/>
              <a:endCxn id="160" idx="2"/>
            </p:cNvCxnSpPr>
            <p:nvPr/>
          </p:nvCxnSpPr>
          <p:spPr>
            <a:xfrm flipV="1">
              <a:off x="3197580" y="2246309"/>
              <a:ext cx="2369815" cy="18248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B110A36-9391-4DF0-B2BD-B73252C5151E}"/>
                </a:ext>
              </a:extLst>
            </p:cNvPr>
            <p:cNvCxnSpPr>
              <a:cxnSpLocks/>
              <a:endCxn id="159" idx="2"/>
            </p:cNvCxnSpPr>
            <p:nvPr/>
          </p:nvCxnSpPr>
          <p:spPr>
            <a:xfrm flipV="1">
              <a:off x="3203540" y="1858692"/>
              <a:ext cx="2371276" cy="2212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EA6BB60D-7E70-442F-980E-4F50497418CB}"/>
                </a:ext>
              </a:extLst>
            </p:cNvPr>
            <p:cNvCxnSpPr>
              <a:cxnSpLocks/>
              <a:endCxn id="159" idx="3"/>
            </p:cNvCxnSpPr>
            <p:nvPr/>
          </p:nvCxnSpPr>
          <p:spPr>
            <a:xfrm flipV="1">
              <a:off x="3288057" y="1930540"/>
              <a:ext cx="2315016" cy="7033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03695333-CE1D-4186-8112-9836538E9397}"/>
                </a:ext>
              </a:extLst>
            </p:cNvPr>
            <p:cNvCxnSpPr>
              <a:cxnSpLocks/>
              <a:endCxn id="160" idx="2"/>
            </p:cNvCxnSpPr>
            <p:nvPr/>
          </p:nvCxnSpPr>
          <p:spPr>
            <a:xfrm flipV="1">
              <a:off x="3336844" y="2246309"/>
              <a:ext cx="2230552" cy="3876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E272D252-A45B-4D1C-8437-2A1EEEE9900B}"/>
                </a:ext>
              </a:extLst>
            </p:cNvPr>
            <p:cNvCxnSpPr>
              <a:cxnSpLocks/>
            </p:cNvCxnSpPr>
            <p:nvPr/>
          </p:nvCxnSpPr>
          <p:spPr>
            <a:xfrm>
              <a:off x="3329424" y="2633924"/>
              <a:ext cx="21101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D91FC8B6-A964-4577-9C40-131BD083555F}"/>
                </a:ext>
              </a:extLst>
            </p:cNvPr>
            <p:cNvCxnSpPr>
              <a:cxnSpLocks/>
              <a:endCxn id="162" idx="2"/>
            </p:cNvCxnSpPr>
            <p:nvPr/>
          </p:nvCxnSpPr>
          <p:spPr>
            <a:xfrm>
              <a:off x="3335383" y="2633923"/>
              <a:ext cx="2239433" cy="14149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BB679A49-8917-4443-B963-1810F6802F2D}"/>
                    </a:ext>
                  </a:extLst>
                </p:cNvPr>
                <p:cNvSpPr/>
                <p:nvPr/>
              </p:nvSpPr>
              <p:spPr>
                <a:xfrm>
                  <a:off x="4142965" y="1306786"/>
                  <a:ext cx="864272" cy="6809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BB679A49-8917-4443-B963-1810F6802F2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965" y="1306786"/>
                  <a:ext cx="864272" cy="680974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0" name="Flowchart: Connector 129">
              <a:extLst>
                <a:ext uri="{FF2B5EF4-FFF2-40B4-BE49-F238E27FC236}">
                  <a16:creationId xmlns:a16="http://schemas.microsoft.com/office/drawing/2014/main" id="{85B3C47D-531E-4395-BBCD-3F4F72B9D40C}"/>
                </a:ext>
              </a:extLst>
            </p:cNvPr>
            <p:cNvSpPr/>
            <p:nvPr/>
          </p:nvSpPr>
          <p:spPr>
            <a:xfrm>
              <a:off x="8753049" y="887056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1" name="Flowchart: Connector 130">
              <a:extLst>
                <a:ext uri="{FF2B5EF4-FFF2-40B4-BE49-F238E27FC236}">
                  <a16:creationId xmlns:a16="http://schemas.microsoft.com/office/drawing/2014/main" id="{2B32259F-8870-47A6-92E3-CB1CB8A0030F}"/>
                </a:ext>
              </a:extLst>
            </p:cNvPr>
            <p:cNvSpPr/>
            <p:nvPr/>
          </p:nvSpPr>
          <p:spPr>
            <a:xfrm>
              <a:off x="8745629" y="1274673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2" name="Flowchart: Connector 131">
              <a:extLst>
                <a:ext uri="{FF2B5EF4-FFF2-40B4-BE49-F238E27FC236}">
                  <a16:creationId xmlns:a16="http://schemas.microsoft.com/office/drawing/2014/main" id="{11A2BFCB-E582-4849-9624-D169B60BD369}"/>
                </a:ext>
              </a:extLst>
            </p:cNvPr>
            <p:cNvSpPr/>
            <p:nvPr/>
          </p:nvSpPr>
          <p:spPr>
            <a:xfrm>
              <a:off x="8753049" y="1654763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3" name="Flowchart: Connector 132">
              <a:extLst>
                <a:ext uri="{FF2B5EF4-FFF2-40B4-BE49-F238E27FC236}">
                  <a16:creationId xmlns:a16="http://schemas.microsoft.com/office/drawing/2014/main" id="{D3762380-2628-46FA-B8D2-F00ACE796246}"/>
                </a:ext>
              </a:extLst>
            </p:cNvPr>
            <p:cNvSpPr/>
            <p:nvPr/>
          </p:nvSpPr>
          <p:spPr>
            <a:xfrm>
              <a:off x="8732603" y="4657532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4" name="Flowchart: Connector 133">
              <a:extLst>
                <a:ext uri="{FF2B5EF4-FFF2-40B4-BE49-F238E27FC236}">
                  <a16:creationId xmlns:a16="http://schemas.microsoft.com/office/drawing/2014/main" id="{9B0438D6-AF49-42F1-A6C5-B66F9CB5E25C}"/>
                </a:ext>
              </a:extLst>
            </p:cNvPr>
            <p:cNvSpPr/>
            <p:nvPr/>
          </p:nvSpPr>
          <p:spPr>
            <a:xfrm>
              <a:off x="8739062" y="2504914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5" name="Flowchart: Connector 134">
              <a:extLst>
                <a:ext uri="{FF2B5EF4-FFF2-40B4-BE49-F238E27FC236}">
                  <a16:creationId xmlns:a16="http://schemas.microsoft.com/office/drawing/2014/main" id="{33EC831B-EA04-4EA4-8208-1FE38A1774DA}"/>
                </a:ext>
              </a:extLst>
            </p:cNvPr>
            <p:cNvSpPr/>
            <p:nvPr/>
          </p:nvSpPr>
          <p:spPr>
            <a:xfrm>
              <a:off x="8739062" y="2753291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6" name="Flowchart: Connector 135">
              <a:extLst>
                <a:ext uri="{FF2B5EF4-FFF2-40B4-BE49-F238E27FC236}">
                  <a16:creationId xmlns:a16="http://schemas.microsoft.com/office/drawing/2014/main" id="{9785EB05-BBA3-4AD8-8285-668D006BE40A}"/>
                </a:ext>
              </a:extLst>
            </p:cNvPr>
            <p:cNvSpPr/>
            <p:nvPr/>
          </p:nvSpPr>
          <p:spPr>
            <a:xfrm>
              <a:off x="8739062" y="3001667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CC4C200F-6CD8-4BFC-BC26-389BA1755179}"/>
                </a:ext>
              </a:extLst>
            </p:cNvPr>
            <p:cNvCxnSpPr>
              <a:cxnSpLocks/>
              <a:endCxn id="130" idx="2"/>
            </p:cNvCxnSpPr>
            <p:nvPr/>
          </p:nvCxnSpPr>
          <p:spPr>
            <a:xfrm flipV="1">
              <a:off x="5775181" y="988665"/>
              <a:ext cx="2977868" cy="842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52E44EC-4BBC-4087-B5A6-83DAE7F51A17}"/>
                </a:ext>
              </a:extLst>
            </p:cNvPr>
            <p:cNvCxnSpPr>
              <a:cxnSpLocks/>
              <a:stCxn id="159" idx="6"/>
              <a:endCxn id="131" idx="2"/>
            </p:cNvCxnSpPr>
            <p:nvPr/>
          </p:nvCxnSpPr>
          <p:spPr>
            <a:xfrm flipV="1">
              <a:off x="5767761" y="1376282"/>
              <a:ext cx="2977868" cy="482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0F6D70B0-CC9F-4473-A116-B9B7D70EA721}"/>
                </a:ext>
              </a:extLst>
            </p:cNvPr>
            <p:cNvCxnSpPr>
              <a:cxnSpLocks/>
              <a:stCxn id="159" idx="6"/>
              <a:endCxn id="132" idx="2"/>
            </p:cNvCxnSpPr>
            <p:nvPr/>
          </p:nvCxnSpPr>
          <p:spPr>
            <a:xfrm flipV="1">
              <a:off x="5767761" y="1756372"/>
              <a:ext cx="2985288" cy="1023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35DC0FB2-8D4C-4D38-832B-280853797CC9}"/>
                </a:ext>
              </a:extLst>
            </p:cNvPr>
            <p:cNvCxnSpPr>
              <a:cxnSpLocks/>
              <a:stCxn id="159" idx="5"/>
              <a:endCxn id="133" idx="2"/>
            </p:cNvCxnSpPr>
            <p:nvPr/>
          </p:nvCxnSpPr>
          <p:spPr>
            <a:xfrm>
              <a:off x="5739505" y="1930540"/>
              <a:ext cx="2993098" cy="28286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4A107772-D341-4B35-9866-6AB1421F6EA2}"/>
                </a:ext>
              </a:extLst>
            </p:cNvPr>
            <p:cNvCxnSpPr>
              <a:cxnSpLocks/>
              <a:stCxn id="160" idx="6"/>
              <a:endCxn id="133" idx="2"/>
            </p:cNvCxnSpPr>
            <p:nvPr/>
          </p:nvCxnSpPr>
          <p:spPr>
            <a:xfrm>
              <a:off x="5760341" y="2246309"/>
              <a:ext cx="2972262" cy="25128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C7C83638-A6A7-4728-99BD-D03876A7DB02}"/>
                </a:ext>
              </a:extLst>
            </p:cNvPr>
            <p:cNvCxnSpPr>
              <a:cxnSpLocks/>
              <a:stCxn id="161" idx="6"/>
              <a:endCxn id="133" idx="2"/>
            </p:cNvCxnSpPr>
            <p:nvPr/>
          </p:nvCxnSpPr>
          <p:spPr>
            <a:xfrm>
              <a:off x="5767761" y="2626399"/>
              <a:ext cx="2964842" cy="21327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Arrow Connector 142">
              <a:extLst>
                <a:ext uri="{FF2B5EF4-FFF2-40B4-BE49-F238E27FC236}">
                  <a16:creationId xmlns:a16="http://schemas.microsoft.com/office/drawing/2014/main" id="{C0240442-7FDF-4665-AEAA-56CCA77AEE63}"/>
                </a:ext>
              </a:extLst>
            </p:cNvPr>
            <p:cNvCxnSpPr>
              <a:cxnSpLocks/>
              <a:stCxn id="162" idx="6"/>
              <a:endCxn id="133" idx="2"/>
            </p:cNvCxnSpPr>
            <p:nvPr/>
          </p:nvCxnSpPr>
          <p:spPr>
            <a:xfrm>
              <a:off x="5767761" y="4048919"/>
              <a:ext cx="2964842" cy="710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D9CDCC74-11F4-4089-BC6F-88292B148A5B}"/>
                </a:ext>
              </a:extLst>
            </p:cNvPr>
            <p:cNvCxnSpPr>
              <a:cxnSpLocks/>
              <a:stCxn id="160" idx="6"/>
              <a:endCxn id="130" idx="2"/>
            </p:cNvCxnSpPr>
            <p:nvPr/>
          </p:nvCxnSpPr>
          <p:spPr>
            <a:xfrm flipV="1">
              <a:off x="5760341" y="988665"/>
              <a:ext cx="2992708" cy="12576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0E0A2B0E-5A69-4F51-87AA-1639C8FFEF81}"/>
                </a:ext>
              </a:extLst>
            </p:cNvPr>
            <p:cNvCxnSpPr>
              <a:cxnSpLocks/>
              <a:stCxn id="160" idx="6"/>
              <a:endCxn id="131" idx="2"/>
            </p:cNvCxnSpPr>
            <p:nvPr/>
          </p:nvCxnSpPr>
          <p:spPr>
            <a:xfrm flipV="1">
              <a:off x="5760341" y="1376282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Arrow Connector 145">
              <a:extLst>
                <a:ext uri="{FF2B5EF4-FFF2-40B4-BE49-F238E27FC236}">
                  <a16:creationId xmlns:a16="http://schemas.microsoft.com/office/drawing/2014/main" id="{235A79CC-EE83-4624-8BA5-935935F130BC}"/>
                </a:ext>
              </a:extLst>
            </p:cNvPr>
            <p:cNvCxnSpPr>
              <a:cxnSpLocks/>
              <a:stCxn id="160" idx="6"/>
              <a:endCxn id="132" idx="2"/>
            </p:cNvCxnSpPr>
            <p:nvPr/>
          </p:nvCxnSpPr>
          <p:spPr>
            <a:xfrm flipV="1">
              <a:off x="5760341" y="1756372"/>
              <a:ext cx="2992708" cy="4899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D7BE92CA-1681-46C5-B46C-B288D9B7D759}"/>
                </a:ext>
              </a:extLst>
            </p:cNvPr>
            <p:cNvCxnSpPr>
              <a:cxnSpLocks/>
              <a:endCxn id="130" idx="3"/>
            </p:cNvCxnSpPr>
            <p:nvPr/>
          </p:nvCxnSpPr>
          <p:spPr>
            <a:xfrm flipV="1">
              <a:off x="5747315" y="1060513"/>
              <a:ext cx="3033990" cy="1561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5EB7118D-E9DD-4F0D-A834-2735DF117C08}"/>
                </a:ext>
              </a:extLst>
            </p:cNvPr>
            <p:cNvCxnSpPr>
              <a:cxnSpLocks/>
              <a:stCxn id="161" idx="6"/>
            </p:cNvCxnSpPr>
            <p:nvPr/>
          </p:nvCxnSpPr>
          <p:spPr>
            <a:xfrm flipV="1">
              <a:off x="5767761" y="1463367"/>
              <a:ext cx="2902413" cy="11630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Arrow Connector 148">
              <a:extLst>
                <a:ext uri="{FF2B5EF4-FFF2-40B4-BE49-F238E27FC236}">
                  <a16:creationId xmlns:a16="http://schemas.microsoft.com/office/drawing/2014/main" id="{5DCF55EF-DFA3-4E98-9375-8F90448919B9}"/>
                </a:ext>
              </a:extLst>
            </p:cNvPr>
            <p:cNvCxnSpPr>
              <a:cxnSpLocks/>
              <a:stCxn id="161" idx="6"/>
              <a:endCxn id="132" idx="2"/>
            </p:cNvCxnSpPr>
            <p:nvPr/>
          </p:nvCxnSpPr>
          <p:spPr>
            <a:xfrm flipV="1">
              <a:off x="5767761" y="1756372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Arrow Connector 149">
              <a:extLst>
                <a:ext uri="{FF2B5EF4-FFF2-40B4-BE49-F238E27FC236}">
                  <a16:creationId xmlns:a16="http://schemas.microsoft.com/office/drawing/2014/main" id="{AE09BC71-72D2-4DC1-93F5-836AC9947CA8}"/>
                </a:ext>
              </a:extLst>
            </p:cNvPr>
            <p:cNvCxnSpPr>
              <a:cxnSpLocks/>
              <a:stCxn id="162" idx="7"/>
              <a:endCxn id="132" idx="3"/>
            </p:cNvCxnSpPr>
            <p:nvPr/>
          </p:nvCxnSpPr>
          <p:spPr>
            <a:xfrm flipV="1">
              <a:off x="5739505" y="1828220"/>
              <a:ext cx="3041800" cy="21488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F37309C0-3D6F-47BF-BDB4-E5D26D482CBA}"/>
                </a:ext>
              </a:extLst>
            </p:cNvPr>
            <p:cNvCxnSpPr>
              <a:cxnSpLocks/>
              <a:stCxn id="162" idx="7"/>
            </p:cNvCxnSpPr>
            <p:nvPr/>
          </p:nvCxnSpPr>
          <p:spPr>
            <a:xfrm flipV="1">
              <a:off x="5739505" y="1406045"/>
              <a:ext cx="3067464" cy="25710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5D1A06E8-1ABD-4362-82C8-A027C83899AD}"/>
                </a:ext>
              </a:extLst>
            </p:cNvPr>
            <p:cNvCxnSpPr>
              <a:cxnSpLocks/>
              <a:stCxn id="162" idx="7"/>
            </p:cNvCxnSpPr>
            <p:nvPr/>
          </p:nvCxnSpPr>
          <p:spPr>
            <a:xfrm flipV="1">
              <a:off x="5739505" y="1042879"/>
              <a:ext cx="3020928" cy="29341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39029FB1-19FC-44A9-8B93-05EA0E5ED7AF}"/>
                    </a:ext>
                  </a:extLst>
                </p:cNvPr>
                <p:cNvSpPr/>
                <p:nvPr/>
              </p:nvSpPr>
              <p:spPr>
                <a:xfrm>
                  <a:off x="6822435" y="852236"/>
                  <a:ext cx="742910" cy="6809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3" name="Rectangle 152">
                  <a:extLst>
                    <a:ext uri="{FF2B5EF4-FFF2-40B4-BE49-F238E27FC236}">
                      <a16:creationId xmlns:a16="http://schemas.microsoft.com/office/drawing/2014/main" id="{39029FB1-19FC-44A9-8B93-05EA0E5ED7A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435" y="852236"/>
                  <a:ext cx="742910" cy="68097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FEC49278-72A3-4070-8890-3C7C99221999}"/>
                    </a:ext>
                  </a:extLst>
                </p:cNvPr>
                <p:cNvSpPr txBox="1"/>
                <p:nvPr/>
              </p:nvSpPr>
              <p:spPr>
                <a:xfrm>
                  <a:off x="5470788" y="4161470"/>
                  <a:ext cx="685498" cy="6809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FEC49278-72A3-4070-8890-3C7C9922199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0788" y="4161470"/>
                  <a:ext cx="685498" cy="68097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DBEA8A7B-665C-407F-8FC6-DE67C97CC815}"/>
                    </a:ext>
                  </a:extLst>
                </p:cNvPr>
                <p:cNvSpPr txBox="1"/>
                <p:nvPr/>
              </p:nvSpPr>
              <p:spPr>
                <a:xfrm>
                  <a:off x="9049077" y="771166"/>
                  <a:ext cx="514925" cy="5107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DBEA8A7B-665C-407F-8FC6-DE67C97CC8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9077" y="771166"/>
                  <a:ext cx="514925" cy="510731"/>
                </a:xfrm>
                <a:prstGeom prst="rect">
                  <a:avLst/>
                </a:prstGeom>
                <a:blipFill>
                  <a:blip r:embed="rId9"/>
                  <a:stretch>
                    <a:fillRect l="-22222" r="-6667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8E781A60-1EE6-4642-8623-56349C9A66C9}"/>
                    </a:ext>
                  </a:extLst>
                </p:cNvPr>
                <p:cNvSpPr txBox="1"/>
                <p:nvPr/>
              </p:nvSpPr>
              <p:spPr>
                <a:xfrm>
                  <a:off x="9028206" y="1144742"/>
                  <a:ext cx="524793" cy="5107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8E781A60-1EE6-4642-8623-56349C9A66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8206" y="1144742"/>
                  <a:ext cx="524793" cy="510731"/>
                </a:xfrm>
                <a:prstGeom prst="rect">
                  <a:avLst/>
                </a:prstGeom>
                <a:blipFill>
                  <a:blip r:embed="rId10"/>
                  <a:stretch>
                    <a:fillRect l="-21739" r="-6522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DD042C82-B157-4535-88AD-716A80185FD4}"/>
                    </a:ext>
                  </a:extLst>
                </p:cNvPr>
                <p:cNvSpPr txBox="1"/>
                <p:nvPr/>
              </p:nvSpPr>
              <p:spPr>
                <a:xfrm>
                  <a:off x="9028206" y="1529781"/>
                  <a:ext cx="524793" cy="5107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DD042C82-B157-4535-88AD-716A80185F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8206" y="1529781"/>
                  <a:ext cx="524793" cy="510731"/>
                </a:xfrm>
                <a:prstGeom prst="rect">
                  <a:avLst/>
                </a:prstGeom>
                <a:blipFill>
                  <a:blip r:embed="rId11"/>
                  <a:stretch>
                    <a:fillRect l="-21739" r="-6522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18CB90C0-BEEA-428F-87EF-D8ACE6593244}"/>
                    </a:ext>
                  </a:extLst>
                </p:cNvPr>
                <p:cNvSpPr txBox="1"/>
                <p:nvPr/>
              </p:nvSpPr>
              <p:spPr>
                <a:xfrm>
                  <a:off x="9001322" y="4588758"/>
                  <a:ext cx="965071" cy="5107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18CB90C0-BEEA-428F-87EF-D8ACE65932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1322" y="4588758"/>
                  <a:ext cx="965071" cy="510731"/>
                </a:xfrm>
                <a:prstGeom prst="rect">
                  <a:avLst/>
                </a:prstGeom>
                <a:blipFill>
                  <a:blip r:embed="rId12"/>
                  <a:stretch>
                    <a:fillRect l="-10465" r="-34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DE5C2D09-87FE-47B2-BDEA-5077B6E0BD7F}"/>
                  </a:ext>
                </a:extLst>
              </p:cNvPr>
              <p:cNvSpPr/>
              <p:nvPr/>
            </p:nvSpPr>
            <p:spPr>
              <a:xfrm>
                <a:off x="95341" y="1275754"/>
                <a:ext cx="1003762" cy="367571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DE5C2D09-87FE-47B2-BDEA-5077B6E0BD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" y="1275754"/>
                <a:ext cx="1003762" cy="367571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  <a:ln w="412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2D5F90BF-CCB7-46C6-AC68-07E9A569AF99}"/>
                  </a:ext>
                </a:extLst>
              </p:cNvPr>
              <p:cNvSpPr/>
              <p:nvPr/>
            </p:nvSpPr>
            <p:spPr>
              <a:xfrm>
                <a:off x="95341" y="2025985"/>
                <a:ext cx="1003762" cy="367571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2D5F90BF-CCB7-46C6-AC68-07E9A569AF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" y="2025985"/>
                <a:ext cx="1003762" cy="36757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412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376F0AD9-AB1B-4EC4-9AEC-FAE4521B3F93}"/>
                  </a:ext>
                </a:extLst>
              </p:cNvPr>
              <p:cNvSpPr/>
              <p:nvPr/>
            </p:nvSpPr>
            <p:spPr>
              <a:xfrm>
                <a:off x="95341" y="2769622"/>
                <a:ext cx="1003762" cy="367571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376F0AD9-AB1B-4EC4-9AEC-FAE4521B3F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" y="2769622"/>
                <a:ext cx="1003762" cy="36757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41275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7AE826D1-0AD3-42DF-A50C-33A260F07828}"/>
                  </a:ext>
                </a:extLst>
              </p:cNvPr>
              <p:cNvSpPr/>
              <p:nvPr/>
            </p:nvSpPr>
            <p:spPr>
              <a:xfrm>
                <a:off x="95341" y="3516841"/>
                <a:ext cx="1003762" cy="367571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7AE826D1-0AD3-42DF-A50C-33A260F078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" y="3516841"/>
                <a:ext cx="1003762" cy="36757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412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D3A7E917-0BB7-439E-A729-DCC09CCE55EA}"/>
                  </a:ext>
                </a:extLst>
              </p:cNvPr>
              <p:cNvSpPr/>
              <p:nvPr/>
            </p:nvSpPr>
            <p:spPr>
              <a:xfrm>
                <a:off x="95341" y="4267072"/>
                <a:ext cx="1003762" cy="367571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D3A7E917-0BB7-439E-A729-DCC09CCE55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" y="4267072"/>
                <a:ext cx="1003762" cy="36757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412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8" name="Rectangle 177">
            <a:extLst>
              <a:ext uri="{FF2B5EF4-FFF2-40B4-BE49-F238E27FC236}">
                <a16:creationId xmlns:a16="http://schemas.microsoft.com/office/drawing/2014/main" id="{5F12FDB5-CEEF-4A0E-B635-C178F87DD4E4}"/>
              </a:ext>
            </a:extLst>
          </p:cNvPr>
          <p:cNvSpPr/>
          <p:nvPr/>
        </p:nvSpPr>
        <p:spPr>
          <a:xfrm>
            <a:off x="1678884" y="2513628"/>
            <a:ext cx="1003762" cy="714553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Average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Word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Vectors</a:t>
            </a:r>
          </a:p>
        </p:txBody>
      </p:sp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AD205A54-7058-47A6-8185-7A0D51ABB1D6}"/>
              </a:ext>
            </a:extLst>
          </p:cNvPr>
          <p:cNvCxnSpPr>
            <a:cxnSpLocks/>
          </p:cNvCxnSpPr>
          <p:nvPr/>
        </p:nvCxnSpPr>
        <p:spPr>
          <a:xfrm>
            <a:off x="1105367" y="1460458"/>
            <a:ext cx="558661" cy="1277642"/>
          </a:xfrm>
          <a:prstGeom prst="straightConnector1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Straight Arrow Connector 179">
            <a:extLst>
              <a:ext uri="{FF2B5EF4-FFF2-40B4-BE49-F238E27FC236}">
                <a16:creationId xmlns:a16="http://schemas.microsoft.com/office/drawing/2014/main" id="{4FB024A7-8FE0-4E74-AAD3-3163D902A504}"/>
              </a:ext>
            </a:extLst>
          </p:cNvPr>
          <p:cNvCxnSpPr>
            <a:cxnSpLocks/>
            <a:endCxn id="178" idx="1"/>
          </p:cNvCxnSpPr>
          <p:nvPr/>
        </p:nvCxnSpPr>
        <p:spPr>
          <a:xfrm>
            <a:off x="1114346" y="2206473"/>
            <a:ext cx="564538" cy="664431"/>
          </a:xfrm>
          <a:prstGeom prst="straightConnector1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Straight Arrow Connector 180">
            <a:extLst>
              <a:ext uri="{FF2B5EF4-FFF2-40B4-BE49-F238E27FC236}">
                <a16:creationId xmlns:a16="http://schemas.microsoft.com/office/drawing/2014/main" id="{38A8C883-9A9B-4DA0-9A7D-99DD93B6CA03}"/>
              </a:ext>
            </a:extLst>
          </p:cNvPr>
          <p:cNvCxnSpPr>
            <a:cxnSpLocks/>
            <a:stCxn id="177" idx="3"/>
          </p:cNvCxnSpPr>
          <p:nvPr/>
        </p:nvCxnSpPr>
        <p:spPr>
          <a:xfrm flipV="1">
            <a:off x="1099103" y="3128194"/>
            <a:ext cx="564925" cy="1322663"/>
          </a:xfrm>
          <a:prstGeom prst="straightConnector1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2" name="Straight Arrow Connector 181">
            <a:extLst>
              <a:ext uri="{FF2B5EF4-FFF2-40B4-BE49-F238E27FC236}">
                <a16:creationId xmlns:a16="http://schemas.microsoft.com/office/drawing/2014/main" id="{5333770F-BC41-444E-93D1-BE1557DAF143}"/>
              </a:ext>
            </a:extLst>
          </p:cNvPr>
          <p:cNvCxnSpPr>
            <a:cxnSpLocks/>
          </p:cNvCxnSpPr>
          <p:nvPr/>
        </p:nvCxnSpPr>
        <p:spPr>
          <a:xfrm flipV="1">
            <a:off x="1116755" y="3038478"/>
            <a:ext cx="562128" cy="682415"/>
          </a:xfrm>
          <a:prstGeom prst="straightConnector1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Straight Arrow Connector 182">
            <a:extLst>
              <a:ext uri="{FF2B5EF4-FFF2-40B4-BE49-F238E27FC236}">
                <a16:creationId xmlns:a16="http://schemas.microsoft.com/office/drawing/2014/main" id="{158DA033-5D74-4EF5-801B-56293042A39F}"/>
              </a:ext>
            </a:extLst>
          </p:cNvPr>
          <p:cNvCxnSpPr>
            <a:cxnSpLocks/>
          </p:cNvCxnSpPr>
          <p:nvPr/>
        </p:nvCxnSpPr>
        <p:spPr>
          <a:xfrm>
            <a:off x="2696124" y="2864906"/>
            <a:ext cx="529616" cy="5998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Left Brace 183">
            <a:extLst>
              <a:ext uri="{FF2B5EF4-FFF2-40B4-BE49-F238E27FC236}">
                <a16:creationId xmlns:a16="http://schemas.microsoft.com/office/drawing/2014/main" id="{92157CCD-FFB5-4551-8C1E-3CC25B9DE0F3}"/>
              </a:ext>
            </a:extLst>
          </p:cNvPr>
          <p:cNvSpPr/>
          <p:nvPr/>
        </p:nvSpPr>
        <p:spPr>
          <a:xfrm>
            <a:off x="3020067" y="2080366"/>
            <a:ext cx="452327" cy="1570460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F4EA4CDC-9167-452D-B04C-91CCF96AF8DF}"/>
              </a:ext>
            </a:extLst>
          </p:cNvPr>
          <p:cNvSpPr/>
          <p:nvPr/>
        </p:nvSpPr>
        <p:spPr>
          <a:xfrm rot="5400000">
            <a:off x="6516548" y="2696009"/>
            <a:ext cx="2421744" cy="29815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Softmax</a:t>
            </a:r>
            <a:endParaRPr lang="en-US" dirty="0"/>
          </a:p>
        </p:txBody>
      </p:sp>
      <p:sp>
        <p:nvSpPr>
          <p:cNvPr id="186" name="Arrow: Right 185">
            <a:extLst>
              <a:ext uri="{FF2B5EF4-FFF2-40B4-BE49-F238E27FC236}">
                <a16:creationId xmlns:a16="http://schemas.microsoft.com/office/drawing/2014/main" id="{AABE4579-46EC-4C75-A0BC-9EC46F772ABE}"/>
              </a:ext>
            </a:extLst>
          </p:cNvPr>
          <p:cNvSpPr/>
          <p:nvPr/>
        </p:nvSpPr>
        <p:spPr>
          <a:xfrm>
            <a:off x="7232278" y="2696569"/>
            <a:ext cx="226002" cy="36823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0271466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861B132-5A80-4F26-B05B-B03B027B1F9A}"/>
              </a:ext>
            </a:extLst>
          </p:cNvPr>
          <p:cNvSpPr txBox="1">
            <a:spLocks/>
          </p:cNvSpPr>
          <p:nvPr/>
        </p:nvSpPr>
        <p:spPr>
          <a:xfrm>
            <a:off x="403428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E9D253-A74A-9C4F-9FFE-3E91395E3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Text Translation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C08F0B-A411-3B4C-B4BC-1F201D2AE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624"/>
            <a:ext cx="9144000" cy="2766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3E43F3-8EDF-344B-8D46-02C473ECA6FB}"/>
              </a:ext>
            </a:extLst>
          </p:cNvPr>
          <p:cNvSpPr txBox="1"/>
          <p:nvPr/>
        </p:nvSpPr>
        <p:spPr>
          <a:xfrm>
            <a:off x="6027821" y="4559968"/>
            <a:ext cx="1501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translate.google.com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DC748-D2C5-5844-8205-BDDC87302464}"/>
              </a:ext>
            </a:extLst>
          </p:cNvPr>
          <p:cNvSpPr txBox="1"/>
          <p:nvPr/>
        </p:nvSpPr>
        <p:spPr>
          <a:xfrm>
            <a:off x="4066674" y="48487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122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6834B32-4572-4BB3-87E8-5076DE3AB2D7}"/>
                  </a:ext>
                </a:extLst>
              </p:cNvPr>
              <p:cNvSpPr/>
              <p:nvPr/>
            </p:nvSpPr>
            <p:spPr>
              <a:xfrm>
                <a:off x="7977671" y="2738101"/>
                <a:ext cx="1003762" cy="367571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Predict</a:t>
                </a:r>
              </a:p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A6834B32-4572-4BB3-87E8-5076DE3AB2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7671" y="2738101"/>
                <a:ext cx="1003762" cy="367571"/>
              </a:xfrm>
              <a:prstGeom prst="rect">
                <a:avLst/>
              </a:prstGeom>
              <a:blipFill>
                <a:blip r:embed="rId2"/>
                <a:stretch>
                  <a:fillRect t="-7463" b="-17910"/>
                </a:stretch>
              </a:blipFill>
              <a:ln w="41275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" name="Title 1">
            <a:extLst>
              <a:ext uri="{FF2B5EF4-FFF2-40B4-BE49-F238E27FC236}">
                <a16:creationId xmlns:a16="http://schemas.microsoft.com/office/drawing/2014/main" id="{7079FE51-AAAC-4421-8609-AAA17D01EAAC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Continuous Bag of Words (CBOW) Model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61116097-18F6-4E36-B2A8-A3901A2424CE}"/>
              </a:ext>
            </a:extLst>
          </p:cNvPr>
          <p:cNvGrpSpPr/>
          <p:nvPr/>
        </p:nvGrpSpPr>
        <p:grpSpPr>
          <a:xfrm>
            <a:off x="3563162" y="1634214"/>
            <a:ext cx="4037559" cy="2347502"/>
            <a:chOff x="2481587" y="771166"/>
            <a:chExt cx="7484806" cy="4328323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6DBF2CBC-818A-4D25-B9F9-9A3669788962}"/>
                </a:ext>
              </a:extLst>
            </p:cNvPr>
            <p:cNvGrpSpPr/>
            <p:nvPr/>
          </p:nvGrpSpPr>
          <p:grpSpPr>
            <a:xfrm>
              <a:off x="2939274" y="1757083"/>
              <a:ext cx="200365" cy="2393445"/>
              <a:chOff x="3578090" y="4389909"/>
              <a:chExt cx="178903" cy="2107097"/>
            </a:xfrm>
          </p:grpSpPr>
          <p:sp>
            <p:nvSpPr>
              <p:cNvPr id="180" name="Flowchart: Connector 179">
                <a:extLst>
                  <a:ext uri="{FF2B5EF4-FFF2-40B4-BE49-F238E27FC236}">
                    <a16:creationId xmlns:a16="http://schemas.microsoft.com/office/drawing/2014/main" id="{6ABDCE7F-F0E8-42E1-9CD3-0792CF472D1D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1" name="Flowchart: Connector 180">
                <a:extLst>
                  <a:ext uri="{FF2B5EF4-FFF2-40B4-BE49-F238E27FC236}">
                    <a16:creationId xmlns:a16="http://schemas.microsoft.com/office/drawing/2014/main" id="{61577C99-4B9B-4422-B5C1-0D1402AB8EC6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2" name="Flowchart: Connector 181">
                <a:extLst>
                  <a:ext uri="{FF2B5EF4-FFF2-40B4-BE49-F238E27FC236}">
                    <a16:creationId xmlns:a16="http://schemas.microsoft.com/office/drawing/2014/main" id="{83533AB1-5B91-412B-924C-B8AC932CC7BC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3" name="Flowchart: Connector 182">
                <a:extLst>
                  <a:ext uri="{FF2B5EF4-FFF2-40B4-BE49-F238E27FC236}">
                    <a16:creationId xmlns:a16="http://schemas.microsoft.com/office/drawing/2014/main" id="{81932B36-A7FD-4C39-9B87-937CD3D4D3C8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4" name="Flowchart: Connector 183">
                <a:extLst>
                  <a:ext uri="{FF2B5EF4-FFF2-40B4-BE49-F238E27FC236}">
                    <a16:creationId xmlns:a16="http://schemas.microsoft.com/office/drawing/2014/main" id="{0CBC4314-4DD8-4BED-AF73-EAD6353C10F3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5" name="Flowchart: Connector 184">
                <a:extLst>
                  <a:ext uri="{FF2B5EF4-FFF2-40B4-BE49-F238E27FC236}">
                    <a16:creationId xmlns:a16="http://schemas.microsoft.com/office/drawing/2014/main" id="{F2CC7CDC-C218-466E-9FFB-78B0F0E38613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6" name="Flowchart: Connector 185">
                <a:extLst>
                  <a:ext uri="{FF2B5EF4-FFF2-40B4-BE49-F238E27FC236}">
                    <a16:creationId xmlns:a16="http://schemas.microsoft.com/office/drawing/2014/main" id="{9A05042D-0B40-4EA6-8628-DAFDE7CBA42F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B3813458-D848-4F69-AA35-70EC973DD219}"/>
                    </a:ext>
                  </a:extLst>
                </p:cNvPr>
                <p:cNvSpPr txBox="1"/>
                <p:nvPr/>
              </p:nvSpPr>
              <p:spPr>
                <a:xfrm>
                  <a:off x="2491025" y="1724193"/>
                  <a:ext cx="385244" cy="3830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B3813458-D848-4F69-AA35-70EC973DD2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1025" y="1724193"/>
                  <a:ext cx="385244" cy="383047"/>
                </a:xfrm>
                <a:prstGeom prst="rect">
                  <a:avLst/>
                </a:prstGeom>
                <a:blipFill>
                  <a:blip r:embed="rId3"/>
                  <a:stretch>
                    <a:fillRect l="-20588" r="-5882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DA564466-3416-430F-B234-0412E85E9343}"/>
                    </a:ext>
                  </a:extLst>
                </p:cNvPr>
                <p:cNvSpPr txBox="1"/>
                <p:nvPr/>
              </p:nvSpPr>
              <p:spPr>
                <a:xfrm>
                  <a:off x="2481587" y="2108046"/>
                  <a:ext cx="392732" cy="3830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DA564466-3416-430F-B234-0412E85E93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1587" y="2108046"/>
                  <a:ext cx="392732" cy="383047"/>
                </a:xfrm>
                <a:prstGeom prst="rect">
                  <a:avLst/>
                </a:prstGeom>
                <a:blipFill>
                  <a:blip r:embed="rId4"/>
                  <a:stretch>
                    <a:fillRect l="-20588" r="-8824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554AE9B2-CC9F-4929-A130-E449CF95A50A}"/>
                    </a:ext>
                  </a:extLst>
                </p:cNvPr>
                <p:cNvSpPr txBox="1"/>
                <p:nvPr/>
              </p:nvSpPr>
              <p:spPr>
                <a:xfrm>
                  <a:off x="2510527" y="3910656"/>
                  <a:ext cx="479979" cy="3830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554AE9B2-CC9F-4929-A130-E449CF95A5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0527" y="3910656"/>
                  <a:ext cx="479979" cy="383047"/>
                </a:xfrm>
                <a:prstGeom prst="rect">
                  <a:avLst/>
                </a:prstGeom>
                <a:blipFill>
                  <a:blip r:embed="rId5"/>
                  <a:stretch>
                    <a:fillRect l="-16279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368C6D88-ACE6-4F65-8645-22C5B878C4B9}"/>
                    </a:ext>
                  </a:extLst>
                </p:cNvPr>
                <p:cNvSpPr txBox="1"/>
                <p:nvPr/>
              </p:nvSpPr>
              <p:spPr>
                <a:xfrm>
                  <a:off x="2481587" y="2502871"/>
                  <a:ext cx="392732" cy="38304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368C6D88-ACE6-4F65-8645-22C5B878C4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1587" y="2502871"/>
                  <a:ext cx="392732" cy="383047"/>
                </a:xfrm>
                <a:prstGeom prst="rect">
                  <a:avLst/>
                </a:prstGeom>
                <a:blipFill>
                  <a:blip r:embed="rId6"/>
                  <a:stretch>
                    <a:fillRect l="-20588" r="-8824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3ACEDDE9-0DAE-4CD4-8661-1D01518E0A9D}"/>
                </a:ext>
              </a:extLst>
            </p:cNvPr>
            <p:cNvGrpSpPr/>
            <p:nvPr/>
          </p:nvGrpSpPr>
          <p:grpSpPr>
            <a:xfrm>
              <a:off x="5567396" y="1757083"/>
              <a:ext cx="200365" cy="2393445"/>
              <a:chOff x="3578090" y="4389909"/>
              <a:chExt cx="178903" cy="2107097"/>
            </a:xfrm>
          </p:grpSpPr>
          <p:sp>
            <p:nvSpPr>
              <p:cNvPr id="173" name="Flowchart: Connector 172">
                <a:extLst>
                  <a:ext uri="{FF2B5EF4-FFF2-40B4-BE49-F238E27FC236}">
                    <a16:creationId xmlns:a16="http://schemas.microsoft.com/office/drawing/2014/main" id="{DC1339F7-6719-41F4-90F6-A68535CEF612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4" name="Flowchart: Connector 173">
                <a:extLst>
                  <a:ext uri="{FF2B5EF4-FFF2-40B4-BE49-F238E27FC236}">
                    <a16:creationId xmlns:a16="http://schemas.microsoft.com/office/drawing/2014/main" id="{DBF27FEB-ABAA-416B-A5DA-A41FA5BC38D9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5" name="Flowchart: Connector 174">
                <a:extLst>
                  <a:ext uri="{FF2B5EF4-FFF2-40B4-BE49-F238E27FC236}">
                    <a16:creationId xmlns:a16="http://schemas.microsoft.com/office/drawing/2014/main" id="{F57BB855-443B-4B4D-8E83-2B7E601DB3A6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6" name="Flowchart: Connector 175">
                <a:extLst>
                  <a:ext uri="{FF2B5EF4-FFF2-40B4-BE49-F238E27FC236}">
                    <a16:creationId xmlns:a16="http://schemas.microsoft.com/office/drawing/2014/main" id="{CD47AC65-2365-4E58-8C6B-DEA70876D672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7" name="Flowchart: Connector 176">
                <a:extLst>
                  <a:ext uri="{FF2B5EF4-FFF2-40B4-BE49-F238E27FC236}">
                    <a16:creationId xmlns:a16="http://schemas.microsoft.com/office/drawing/2014/main" id="{1519C228-AB0E-464C-B4C1-0C1A859D8EED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8" name="Flowchart: Connector 177">
                <a:extLst>
                  <a:ext uri="{FF2B5EF4-FFF2-40B4-BE49-F238E27FC236}">
                    <a16:creationId xmlns:a16="http://schemas.microsoft.com/office/drawing/2014/main" id="{A66E524C-5062-4865-BB25-91898EDFB010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9" name="Flowchart: Connector 178">
                <a:extLst>
                  <a:ext uri="{FF2B5EF4-FFF2-40B4-BE49-F238E27FC236}">
                    <a16:creationId xmlns:a16="http://schemas.microsoft.com/office/drawing/2014/main" id="{FF3F6DCF-6408-4F70-A015-E3357E836399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C695A34B-693A-405D-AED0-01317D36E8ED}"/>
                </a:ext>
              </a:extLst>
            </p:cNvPr>
            <p:cNvCxnSpPr>
              <a:cxnSpLocks/>
              <a:endCxn id="173" idx="2"/>
            </p:cNvCxnSpPr>
            <p:nvPr/>
          </p:nvCxnSpPr>
          <p:spPr>
            <a:xfrm>
              <a:off x="3288057" y="1858691"/>
              <a:ext cx="228675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AE94D99E-D046-4FCD-B539-30022289E9EE}"/>
                </a:ext>
              </a:extLst>
            </p:cNvPr>
            <p:cNvCxnSpPr>
              <a:cxnSpLocks/>
              <a:endCxn id="174" idx="2"/>
            </p:cNvCxnSpPr>
            <p:nvPr/>
          </p:nvCxnSpPr>
          <p:spPr>
            <a:xfrm>
              <a:off x="3336844" y="1858691"/>
              <a:ext cx="2230552" cy="3876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93839610-B833-41C0-A78B-8E78CDD0190A}"/>
                </a:ext>
              </a:extLst>
            </p:cNvPr>
            <p:cNvCxnSpPr>
              <a:cxnSpLocks/>
              <a:endCxn id="175" idx="2"/>
            </p:cNvCxnSpPr>
            <p:nvPr/>
          </p:nvCxnSpPr>
          <p:spPr>
            <a:xfrm>
              <a:off x="3329424" y="1858690"/>
              <a:ext cx="2245392" cy="7677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FD2E3604-CC84-446C-B35B-7FB238C354C9}"/>
                </a:ext>
              </a:extLst>
            </p:cNvPr>
            <p:cNvCxnSpPr>
              <a:cxnSpLocks/>
              <a:endCxn id="176" idx="1"/>
            </p:cNvCxnSpPr>
            <p:nvPr/>
          </p:nvCxnSpPr>
          <p:spPr>
            <a:xfrm>
              <a:off x="3335383" y="1858689"/>
              <a:ext cx="2267689" cy="2118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489C4BD3-B103-4657-9B57-64C639B273B0}"/>
                </a:ext>
              </a:extLst>
            </p:cNvPr>
            <p:cNvCxnSpPr>
              <a:cxnSpLocks/>
              <a:endCxn id="173" idx="2"/>
            </p:cNvCxnSpPr>
            <p:nvPr/>
          </p:nvCxnSpPr>
          <p:spPr>
            <a:xfrm flipV="1">
              <a:off x="3252380" y="1858692"/>
              <a:ext cx="2322435" cy="385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9590CE20-968E-41CA-B898-8E9FD8F41378}"/>
                </a:ext>
              </a:extLst>
            </p:cNvPr>
            <p:cNvCxnSpPr>
              <a:cxnSpLocks/>
              <a:endCxn id="174" idx="2"/>
            </p:cNvCxnSpPr>
            <p:nvPr/>
          </p:nvCxnSpPr>
          <p:spPr>
            <a:xfrm>
              <a:off x="3301167" y="2244325"/>
              <a:ext cx="2266229" cy="19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B2809B3F-99DF-4D65-AEDB-ED9567A181DC}"/>
                </a:ext>
              </a:extLst>
            </p:cNvPr>
            <p:cNvCxnSpPr>
              <a:cxnSpLocks/>
              <a:endCxn id="175" idx="2"/>
            </p:cNvCxnSpPr>
            <p:nvPr/>
          </p:nvCxnSpPr>
          <p:spPr>
            <a:xfrm>
              <a:off x="3293747" y="2244324"/>
              <a:ext cx="2281068" cy="3820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1AA82B3B-5FD8-4D82-8796-6F514C69AEA2}"/>
                </a:ext>
              </a:extLst>
            </p:cNvPr>
            <p:cNvCxnSpPr>
              <a:cxnSpLocks/>
              <a:endCxn id="176" idx="2"/>
            </p:cNvCxnSpPr>
            <p:nvPr/>
          </p:nvCxnSpPr>
          <p:spPr>
            <a:xfrm>
              <a:off x="3271482" y="2227664"/>
              <a:ext cx="2303333" cy="1821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2E7AB8BD-0982-4036-AAC7-BDCDB226A01D}"/>
                </a:ext>
              </a:extLst>
            </p:cNvPr>
            <p:cNvCxnSpPr>
              <a:cxnSpLocks/>
              <a:endCxn id="176" idx="2"/>
            </p:cNvCxnSpPr>
            <p:nvPr/>
          </p:nvCxnSpPr>
          <p:spPr>
            <a:xfrm flipV="1">
              <a:off x="3156213" y="4048920"/>
              <a:ext cx="2418602" cy="2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2EAB993B-423A-49CD-A587-F7DCCA2FA15A}"/>
                </a:ext>
              </a:extLst>
            </p:cNvPr>
            <p:cNvCxnSpPr>
              <a:cxnSpLocks/>
              <a:endCxn id="175" idx="3"/>
            </p:cNvCxnSpPr>
            <p:nvPr/>
          </p:nvCxnSpPr>
          <p:spPr>
            <a:xfrm flipV="1">
              <a:off x="3205000" y="2698247"/>
              <a:ext cx="2398072" cy="13729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374B9C45-43A6-48B1-BF4D-29B999715D89}"/>
                </a:ext>
              </a:extLst>
            </p:cNvPr>
            <p:cNvCxnSpPr>
              <a:cxnSpLocks/>
              <a:endCxn id="174" idx="2"/>
            </p:cNvCxnSpPr>
            <p:nvPr/>
          </p:nvCxnSpPr>
          <p:spPr>
            <a:xfrm flipV="1">
              <a:off x="3197580" y="2246309"/>
              <a:ext cx="2369815" cy="18248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D9388179-144F-49DD-863C-8E33F1E4F3F8}"/>
                </a:ext>
              </a:extLst>
            </p:cNvPr>
            <p:cNvCxnSpPr>
              <a:cxnSpLocks/>
              <a:endCxn id="173" idx="2"/>
            </p:cNvCxnSpPr>
            <p:nvPr/>
          </p:nvCxnSpPr>
          <p:spPr>
            <a:xfrm flipV="1">
              <a:off x="3203540" y="1858692"/>
              <a:ext cx="2371276" cy="2212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C81CF1C5-FF2B-4693-B45D-8E6CA97CBE03}"/>
                </a:ext>
              </a:extLst>
            </p:cNvPr>
            <p:cNvCxnSpPr>
              <a:cxnSpLocks/>
              <a:endCxn id="173" idx="3"/>
            </p:cNvCxnSpPr>
            <p:nvPr/>
          </p:nvCxnSpPr>
          <p:spPr>
            <a:xfrm flipV="1">
              <a:off x="3288057" y="1930540"/>
              <a:ext cx="2315016" cy="7033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0CA8F7C0-65E0-4889-A784-3F589CDB979C}"/>
                </a:ext>
              </a:extLst>
            </p:cNvPr>
            <p:cNvCxnSpPr>
              <a:cxnSpLocks/>
              <a:endCxn id="174" idx="2"/>
            </p:cNvCxnSpPr>
            <p:nvPr/>
          </p:nvCxnSpPr>
          <p:spPr>
            <a:xfrm flipV="1">
              <a:off x="3336844" y="2246309"/>
              <a:ext cx="2230552" cy="3876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7764E334-ADAD-4EA8-A662-E9F0E90662F0}"/>
                </a:ext>
              </a:extLst>
            </p:cNvPr>
            <p:cNvCxnSpPr>
              <a:cxnSpLocks/>
            </p:cNvCxnSpPr>
            <p:nvPr/>
          </p:nvCxnSpPr>
          <p:spPr>
            <a:xfrm>
              <a:off x="3329424" y="2633924"/>
              <a:ext cx="21101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B2DB1CFF-57D0-48A6-B67C-87152A15EE14}"/>
                </a:ext>
              </a:extLst>
            </p:cNvPr>
            <p:cNvCxnSpPr>
              <a:cxnSpLocks/>
              <a:endCxn id="176" idx="2"/>
            </p:cNvCxnSpPr>
            <p:nvPr/>
          </p:nvCxnSpPr>
          <p:spPr>
            <a:xfrm>
              <a:off x="3335383" y="2633923"/>
              <a:ext cx="2239433" cy="14149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83727EA3-2D75-4579-A51F-A9F35CCEB1DF}"/>
                    </a:ext>
                  </a:extLst>
                </p:cNvPr>
                <p:cNvSpPr/>
                <p:nvPr/>
              </p:nvSpPr>
              <p:spPr>
                <a:xfrm>
                  <a:off x="4142965" y="1306786"/>
                  <a:ext cx="864272" cy="6809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83727EA3-2D75-4579-A51F-A9F35CCEB1D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2965" y="1306786"/>
                  <a:ext cx="864272" cy="680974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A1BC0F67-F26E-487D-8817-98F2AF0CB8C9}"/>
                </a:ext>
              </a:extLst>
            </p:cNvPr>
            <p:cNvSpPr/>
            <p:nvPr/>
          </p:nvSpPr>
          <p:spPr>
            <a:xfrm>
              <a:off x="8753049" y="887056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9F087491-42BB-4414-BE8C-B730BB67AC67}"/>
                </a:ext>
              </a:extLst>
            </p:cNvPr>
            <p:cNvSpPr/>
            <p:nvPr/>
          </p:nvSpPr>
          <p:spPr>
            <a:xfrm>
              <a:off x="8745629" y="1274673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A1A70B1A-75AF-43A4-89CB-7D3266D4EADE}"/>
                </a:ext>
              </a:extLst>
            </p:cNvPr>
            <p:cNvSpPr/>
            <p:nvPr/>
          </p:nvSpPr>
          <p:spPr>
            <a:xfrm>
              <a:off x="8753049" y="1654763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E033D84B-D4A9-431D-8CEE-A7CEE14659CB}"/>
                </a:ext>
              </a:extLst>
            </p:cNvPr>
            <p:cNvSpPr/>
            <p:nvPr/>
          </p:nvSpPr>
          <p:spPr>
            <a:xfrm>
              <a:off x="8732603" y="4657532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04C8F43A-5F98-44A0-9D5E-367D8EFAC554}"/>
                </a:ext>
              </a:extLst>
            </p:cNvPr>
            <p:cNvSpPr/>
            <p:nvPr/>
          </p:nvSpPr>
          <p:spPr>
            <a:xfrm>
              <a:off x="8739062" y="2504914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542CA0FE-9FA1-484D-82A7-3D6472A0896C}"/>
                </a:ext>
              </a:extLst>
            </p:cNvPr>
            <p:cNvSpPr/>
            <p:nvPr/>
          </p:nvSpPr>
          <p:spPr>
            <a:xfrm>
              <a:off x="8739062" y="2753291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C9FF3B81-1F7D-4C2E-B284-64DAF3E2A429}"/>
                </a:ext>
              </a:extLst>
            </p:cNvPr>
            <p:cNvSpPr/>
            <p:nvPr/>
          </p:nvSpPr>
          <p:spPr>
            <a:xfrm>
              <a:off x="8739062" y="3001667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60F6DB3C-09D6-41E5-8F90-ABA01A695916}"/>
                </a:ext>
              </a:extLst>
            </p:cNvPr>
            <p:cNvCxnSpPr>
              <a:cxnSpLocks/>
              <a:endCxn id="144" idx="2"/>
            </p:cNvCxnSpPr>
            <p:nvPr/>
          </p:nvCxnSpPr>
          <p:spPr>
            <a:xfrm flipV="1">
              <a:off x="5775181" y="988665"/>
              <a:ext cx="2977868" cy="842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2D40B1DC-D40D-4A9C-974B-5D49710971D3}"/>
                </a:ext>
              </a:extLst>
            </p:cNvPr>
            <p:cNvCxnSpPr>
              <a:cxnSpLocks/>
              <a:stCxn id="173" idx="6"/>
              <a:endCxn id="145" idx="2"/>
            </p:cNvCxnSpPr>
            <p:nvPr/>
          </p:nvCxnSpPr>
          <p:spPr>
            <a:xfrm flipV="1">
              <a:off x="5767761" y="1376282"/>
              <a:ext cx="2977868" cy="482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E83507F1-AE95-489D-8214-D87D3DC2DCD1}"/>
                </a:ext>
              </a:extLst>
            </p:cNvPr>
            <p:cNvCxnSpPr>
              <a:cxnSpLocks/>
              <a:stCxn id="173" idx="6"/>
              <a:endCxn id="146" idx="2"/>
            </p:cNvCxnSpPr>
            <p:nvPr/>
          </p:nvCxnSpPr>
          <p:spPr>
            <a:xfrm flipV="1">
              <a:off x="5767761" y="1756372"/>
              <a:ext cx="2985288" cy="1023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B27964C7-9B55-48FC-8110-5A97E53EA0DB}"/>
                </a:ext>
              </a:extLst>
            </p:cNvPr>
            <p:cNvCxnSpPr>
              <a:cxnSpLocks/>
              <a:stCxn id="173" idx="5"/>
              <a:endCxn id="147" idx="2"/>
            </p:cNvCxnSpPr>
            <p:nvPr/>
          </p:nvCxnSpPr>
          <p:spPr>
            <a:xfrm>
              <a:off x="5739505" y="1930540"/>
              <a:ext cx="2993098" cy="28286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6375AAF1-EA40-44A1-A68F-4E2DCD47129B}"/>
                </a:ext>
              </a:extLst>
            </p:cNvPr>
            <p:cNvCxnSpPr>
              <a:cxnSpLocks/>
              <a:stCxn id="174" idx="6"/>
              <a:endCxn id="147" idx="2"/>
            </p:cNvCxnSpPr>
            <p:nvPr/>
          </p:nvCxnSpPr>
          <p:spPr>
            <a:xfrm>
              <a:off x="5760341" y="2246309"/>
              <a:ext cx="2972262" cy="25128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E570DA85-F58A-4900-85E8-B75077647D49}"/>
                </a:ext>
              </a:extLst>
            </p:cNvPr>
            <p:cNvCxnSpPr>
              <a:cxnSpLocks/>
              <a:stCxn id="175" idx="6"/>
              <a:endCxn id="147" idx="2"/>
            </p:cNvCxnSpPr>
            <p:nvPr/>
          </p:nvCxnSpPr>
          <p:spPr>
            <a:xfrm>
              <a:off x="5767761" y="2626399"/>
              <a:ext cx="2964842" cy="21327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CA9F49BB-32D8-48D6-AFE4-C291C42D76BC}"/>
                </a:ext>
              </a:extLst>
            </p:cNvPr>
            <p:cNvCxnSpPr>
              <a:cxnSpLocks/>
              <a:stCxn id="176" idx="6"/>
              <a:endCxn id="147" idx="2"/>
            </p:cNvCxnSpPr>
            <p:nvPr/>
          </p:nvCxnSpPr>
          <p:spPr>
            <a:xfrm>
              <a:off x="5767761" y="4048919"/>
              <a:ext cx="2964842" cy="710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E8DCAA99-DFE1-4A37-B838-7DB0F0B52B80}"/>
                </a:ext>
              </a:extLst>
            </p:cNvPr>
            <p:cNvCxnSpPr>
              <a:cxnSpLocks/>
              <a:stCxn id="174" idx="6"/>
              <a:endCxn id="144" idx="2"/>
            </p:cNvCxnSpPr>
            <p:nvPr/>
          </p:nvCxnSpPr>
          <p:spPr>
            <a:xfrm flipV="1">
              <a:off x="5760341" y="988665"/>
              <a:ext cx="2992708" cy="12576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7DC4873F-3BE2-4501-9790-BAA604FD6EC2}"/>
                </a:ext>
              </a:extLst>
            </p:cNvPr>
            <p:cNvCxnSpPr>
              <a:cxnSpLocks/>
              <a:stCxn id="174" idx="6"/>
              <a:endCxn id="145" idx="2"/>
            </p:cNvCxnSpPr>
            <p:nvPr/>
          </p:nvCxnSpPr>
          <p:spPr>
            <a:xfrm flipV="1">
              <a:off x="5760341" y="1376282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188B28BE-E1CC-490E-89A6-94511F7E66EB}"/>
                </a:ext>
              </a:extLst>
            </p:cNvPr>
            <p:cNvCxnSpPr>
              <a:cxnSpLocks/>
              <a:stCxn id="174" idx="6"/>
              <a:endCxn id="146" idx="2"/>
            </p:cNvCxnSpPr>
            <p:nvPr/>
          </p:nvCxnSpPr>
          <p:spPr>
            <a:xfrm flipV="1">
              <a:off x="5760341" y="1756372"/>
              <a:ext cx="2992708" cy="4899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7BF3A2CF-08D5-41C4-9028-7735CFAE3CA0}"/>
                </a:ext>
              </a:extLst>
            </p:cNvPr>
            <p:cNvCxnSpPr>
              <a:cxnSpLocks/>
              <a:endCxn id="144" idx="3"/>
            </p:cNvCxnSpPr>
            <p:nvPr/>
          </p:nvCxnSpPr>
          <p:spPr>
            <a:xfrm flipV="1">
              <a:off x="5747315" y="1060513"/>
              <a:ext cx="3033990" cy="1561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C26A59CE-F6E3-463C-82C1-D56658579E5F}"/>
                </a:ext>
              </a:extLst>
            </p:cNvPr>
            <p:cNvCxnSpPr>
              <a:cxnSpLocks/>
              <a:stCxn id="175" idx="6"/>
            </p:cNvCxnSpPr>
            <p:nvPr/>
          </p:nvCxnSpPr>
          <p:spPr>
            <a:xfrm flipV="1">
              <a:off x="5767761" y="1463367"/>
              <a:ext cx="2902413" cy="11630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E7B1CA2E-C0EC-43FD-8A0F-55B87E6EA92A}"/>
                </a:ext>
              </a:extLst>
            </p:cNvPr>
            <p:cNvCxnSpPr>
              <a:cxnSpLocks/>
              <a:stCxn id="175" idx="6"/>
              <a:endCxn id="146" idx="2"/>
            </p:cNvCxnSpPr>
            <p:nvPr/>
          </p:nvCxnSpPr>
          <p:spPr>
            <a:xfrm flipV="1">
              <a:off x="5767761" y="1756372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7EC8C206-58D0-4A96-8101-883DE362A22C}"/>
                </a:ext>
              </a:extLst>
            </p:cNvPr>
            <p:cNvCxnSpPr>
              <a:cxnSpLocks/>
              <a:stCxn id="176" idx="7"/>
              <a:endCxn id="146" idx="3"/>
            </p:cNvCxnSpPr>
            <p:nvPr/>
          </p:nvCxnSpPr>
          <p:spPr>
            <a:xfrm flipV="1">
              <a:off x="5739505" y="1828220"/>
              <a:ext cx="3041800" cy="21488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B4C4664E-6AEE-427A-A65D-9FB363890CB8}"/>
                </a:ext>
              </a:extLst>
            </p:cNvPr>
            <p:cNvCxnSpPr>
              <a:cxnSpLocks/>
              <a:stCxn id="176" idx="7"/>
            </p:cNvCxnSpPr>
            <p:nvPr/>
          </p:nvCxnSpPr>
          <p:spPr>
            <a:xfrm flipV="1">
              <a:off x="5739505" y="1406045"/>
              <a:ext cx="3067464" cy="25710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1CD404C1-4F76-460E-8F00-02A160EB5C73}"/>
                </a:ext>
              </a:extLst>
            </p:cNvPr>
            <p:cNvCxnSpPr>
              <a:cxnSpLocks/>
              <a:stCxn id="176" idx="7"/>
            </p:cNvCxnSpPr>
            <p:nvPr/>
          </p:nvCxnSpPr>
          <p:spPr>
            <a:xfrm flipV="1">
              <a:off x="5739505" y="1042879"/>
              <a:ext cx="3020928" cy="29341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74FA0C91-2BD9-441F-9007-A196C5EB0BDA}"/>
                    </a:ext>
                  </a:extLst>
                </p:cNvPr>
                <p:cNvSpPr/>
                <p:nvPr/>
              </p:nvSpPr>
              <p:spPr>
                <a:xfrm>
                  <a:off x="6822435" y="852236"/>
                  <a:ext cx="742910" cy="6809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74FA0C91-2BD9-441F-9007-A196C5EB0BD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2435" y="852236"/>
                  <a:ext cx="742910" cy="68097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74EBBC9-1777-4D20-8CDC-7228D449E672}"/>
                    </a:ext>
                  </a:extLst>
                </p:cNvPr>
                <p:cNvSpPr txBox="1"/>
                <p:nvPr/>
              </p:nvSpPr>
              <p:spPr>
                <a:xfrm>
                  <a:off x="5470788" y="4161470"/>
                  <a:ext cx="685498" cy="68097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674EBBC9-1777-4D20-8CDC-7228D449E6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0788" y="4161470"/>
                  <a:ext cx="685498" cy="68097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14ADA187-FBBF-4B35-9369-8044C5BDB8C3}"/>
                    </a:ext>
                  </a:extLst>
                </p:cNvPr>
                <p:cNvSpPr txBox="1"/>
                <p:nvPr/>
              </p:nvSpPr>
              <p:spPr>
                <a:xfrm>
                  <a:off x="9049077" y="771166"/>
                  <a:ext cx="514925" cy="5107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14ADA187-FBBF-4B35-9369-8044C5BDB8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9077" y="771166"/>
                  <a:ext cx="514925" cy="510731"/>
                </a:xfrm>
                <a:prstGeom prst="rect">
                  <a:avLst/>
                </a:prstGeom>
                <a:blipFill>
                  <a:blip r:embed="rId10"/>
                  <a:stretch>
                    <a:fillRect l="-22222" r="-6667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D96F79EC-C6C7-435F-8AB0-02A5224E676D}"/>
                    </a:ext>
                  </a:extLst>
                </p:cNvPr>
                <p:cNvSpPr txBox="1"/>
                <p:nvPr/>
              </p:nvSpPr>
              <p:spPr>
                <a:xfrm>
                  <a:off x="9028206" y="1144742"/>
                  <a:ext cx="524793" cy="5107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D96F79EC-C6C7-435F-8AB0-02A5224E67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8206" y="1144742"/>
                  <a:ext cx="524793" cy="510731"/>
                </a:xfrm>
                <a:prstGeom prst="rect">
                  <a:avLst/>
                </a:prstGeom>
                <a:blipFill>
                  <a:blip r:embed="rId11"/>
                  <a:stretch>
                    <a:fillRect l="-21739" r="-6522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02F176AE-CED0-4A2F-A5C1-4C649BF00BBD}"/>
                    </a:ext>
                  </a:extLst>
                </p:cNvPr>
                <p:cNvSpPr txBox="1"/>
                <p:nvPr/>
              </p:nvSpPr>
              <p:spPr>
                <a:xfrm>
                  <a:off x="9028206" y="1529781"/>
                  <a:ext cx="524793" cy="5107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02F176AE-CED0-4A2F-A5C1-4C649BF00B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8206" y="1529781"/>
                  <a:ext cx="524793" cy="510731"/>
                </a:xfrm>
                <a:prstGeom prst="rect">
                  <a:avLst/>
                </a:prstGeom>
                <a:blipFill>
                  <a:blip r:embed="rId12"/>
                  <a:stretch>
                    <a:fillRect l="-21739" r="-6522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6F98DB0A-AABC-49A6-AD8F-BD70B07C7E5D}"/>
                    </a:ext>
                  </a:extLst>
                </p:cNvPr>
                <p:cNvSpPr txBox="1"/>
                <p:nvPr/>
              </p:nvSpPr>
              <p:spPr>
                <a:xfrm>
                  <a:off x="9001322" y="4588758"/>
                  <a:ext cx="965071" cy="51073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6F98DB0A-AABC-49A6-AD8F-BD70B07C7E5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01322" y="4588758"/>
                  <a:ext cx="965071" cy="510731"/>
                </a:xfrm>
                <a:prstGeom prst="rect">
                  <a:avLst/>
                </a:prstGeom>
                <a:blipFill>
                  <a:blip r:embed="rId13"/>
                  <a:stretch>
                    <a:fillRect l="-10465" r="-34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3F18FD2D-1646-46CC-AA6F-F16D277B2BC4}"/>
              </a:ext>
            </a:extLst>
          </p:cNvPr>
          <p:cNvSpPr/>
          <p:nvPr/>
        </p:nvSpPr>
        <p:spPr>
          <a:xfrm>
            <a:off x="1678884" y="2513628"/>
            <a:ext cx="1003762" cy="714553"/>
          </a:xfrm>
          <a:prstGeom prst="rect">
            <a:avLst/>
          </a:prstGeom>
          <a:noFill/>
          <a:ln w="412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Average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Word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Vectors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49089F0-7BC0-4F6E-92A1-3B7BB43588FD}"/>
              </a:ext>
            </a:extLst>
          </p:cNvPr>
          <p:cNvCxnSpPr>
            <a:cxnSpLocks/>
          </p:cNvCxnSpPr>
          <p:nvPr/>
        </p:nvCxnSpPr>
        <p:spPr>
          <a:xfrm>
            <a:off x="1105367" y="1460458"/>
            <a:ext cx="558661" cy="1277642"/>
          </a:xfrm>
          <a:prstGeom prst="straightConnector1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511581C1-4328-468B-B744-8B1302EF0BD1}"/>
              </a:ext>
            </a:extLst>
          </p:cNvPr>
          <p:cNvCxnSpPr>
            <a:cxnSpLocks/>
            <a:endCxn id="112" idx="1"/>
          </p:cNvCxnSpPr>
          <p:nvPr/>
        </p:nvCxnSpPr>
        <p:spPr>
          <a:xfrm>
            <a:off x="1114346" y="2206473"/>
            <a:ext cx="564538" cy="664431"/>
          </a:xfrm>
          <a:prstGeom prst="straightConnector1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BDB5877E-C368-4683-BFBA-436544EF53A5}"/>
              </a:ext>
            </a:extLst>
          </p:cNvPr>
          <p:cNvCxnSpPr>
            <a:cxnSpLocks/>
          </p:cNvCxnSpPr>
          <p:nvPr/>
        </p:nvCxnSpPr>
        <p:spPr>
          <a:xfrm flipV="1">
            <a:off x="1099103" y="3128194"/>
            <a:ext cx="564925" cy="1322663"/>
          </a:xfrm>
          <a:prstGeom prst="straightConnector1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2A6C5051-4EE9-4ED1-BED2-A8E349CC67ED}"/>
              </a:ext>
            </a:extLst>
          </p:cNvPr>
          <p:cNvCxnSpPr>
            <a:cxnSpLocks/>
          </p:cNvCxnSpPr>
          <p:nvPr/>
        </p:nvCxnSpPr>
        <p:spPr>
          <a:xfrm flipV="1">
            <a:off x="1116755" y="3038478"/>
            <a:ext cx="562128" cy="682415"/>
          </a:xfrm>
          <a:prstGeom prst="straightConnector1">
            <a:avLst/>
          </a:prstGeom>
          <a:ln w="50800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F1B63D7-F7DB-407E-BE4D-E4C22C98998A}"/>
              </a:ext>
            </a:extLst>
          </p:cNvPr>
          <p:cNvCxnSpPr>
            <a:cxnSpLocks/>
          </p:cNvCxnSpPr>
          <p:nvPr/>
        </p:nvCxnSpPr>
        <p:spPr>
          <a:xfrm>
            <a:off x="2696124" y="2864906"/>
            <a:ext cx="529616" cy="5998"/>
          </a:xfrm>
          <a:prstGeom prst="straightConnector1">
            <a:avLst/>
          </a:prstGeom>
          <a:ln w="508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Left Brace 117">
            <a:extLst>
              <a:ext uri="{FF2B5EF4-FFF2-40B4-BE49-F238E27FC236}">
                <a16:creationId xmlns:a16="http://schemas.microsoft.com/office/drawing/2014/main" id="{9AC6A170-CFCA-4057-A430-48E81DEC328D}"/>
              </a:ext>
            </a:extLst>
          </p:cNvPr>
          <p:cNvSpPr/>
          <p:nvPr/>
        </p:nvSpPr>
        <p:spPr>
          <a:xfrm>
            <a:off x="3020067" y="2080366"/>
            <a:ext cx="452327" cy="1570460"/>
          </a:xfrm>
          <a:prstGeom prst="leftBrac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BA7579CE-CDED-4567-94C7-05F76D9D8510}"/>
              </a:ext>
            </a:extLst>
          </p:cNvPr>
          <p:cNvSpPr/>
          <p:nvPr/>
        </p:nvSpPr>
        <p:spPr>
          <a:xfrm rot="5400000">
            <a:off x="6516548" y="2696009"/>
            <a:ext cx="2421744" cy="29815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Softmax</a:t>
            </a:r>
            <a:endParaRPr lang="en-US" dirty="0"/>
          </a:p>
        </p:txBody>
      </p:sp>
      <p:sp>
        <p:nvSpPr>
          <p:cNvPr id="120" name="Arrow: Right 119">
            <a:extLst>
              <a:ext uri="{FF2B5EF4-FFF2-40B4-BE49-F238E27FC236}">
                <a16:creationId xmlns:a16="http://schemas.microsoft.com/office/drawing/2014/main" id="{1A0204B6-B006-496D-B981-3221DAED4C42}"/>
              </a:ext>
            </a:extLst>
          </p:cNvPr>
          <p:cNvSpPr/>
          <p:nvPr/>
        </p:nvSpPr>
        <p:spPr>
          <a:xfrm>
            <a:off x="7232278" y="2696569"/>
            <a:ext cx="226002" cy="368231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B028568-F8B0-406F-9F08-821F147C3F54}"/>
                  </a:ext>
                </a:extLst>
              </p:cNvPr>
              <p:cNvSpPr/>
              <p:nvPr/>
            </p:nvSpPr>
            <p:spPr>
              <a:xfrm>
                <a:off x="95341" y="1275754"/>
                <a:ext cx="1003762" cy="367571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−2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AB028568-F8B0-406F-9F08-821F147C3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" y="1275754"/>
                <a:ext cx="1003762" cy="367571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  <a:ln w="412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2719C1E-585B-42FB-A8B6-5CD7B1694276}"/>
                  </a:ext>
                </a:extLst>
              </p:cNvPr>
              <p:cNvSpPr/>
              <p:nvPr/>
            </p:nvSpPr>
            <p:spPr>
              <a:xfrm>
                <a:off x="95341" y="2025985"/>
                <a:ext cx="1003762" cy="367571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2719C1E-585B-42FB-A8B6-5CD7B16942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" y="2025985"/>
                <a:ext cx="1003762" cy="36757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  <a:ln w="412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D6DC03C-2E76-475B-93C3-7E4C867A5D0E}"/>
                  </a:ext>
                </a:extLst>
              </p:cNvPr>
              <p:cNvSpPr/>
              <p:nvPr/>
            </p:nvSpPr>
            <p:spPr>
              <a:xfrm>
                <a:off x="95341" y="2769622"/>
                <a:ext cx="1003762" cy="367571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8" name="Rectangle 87">
                <a:extLst>
                  <a:ext uri="{FF2B5EF4-FFF2-40B4-BE49-F238E27FC236}">
                    <a16:creationId xmlns:a16="http://schemas.microsoft.com/office/drawing/2014/main" id="{0D6DC03C-2E76-475B-93C3-7E4C867A5D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" y="2769622"/>
                <a:ext cx="1003762" cy="367571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  <a:ln w="41275"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096AAFE-9BA5-40F4-BC16-F5D135D5C5EE}"/>
                  </a:ext>
                </a:extLst>
              </p:cNvPr>
              <p:cNvSpPr/>
              <p:nvPr/>
            </p:nvSpPr>
            <p:spPr>
              <a:xfrm>
                <a:off x="95341" y="3516841"/>
                <a:ext cx="1003762" cy="367571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6096AAFE-9BA5-40F4-BC16-F5D135D5C5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" y="3516841"/>
                <a:ext cx="1003762" cy="36757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 w="412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74D9CBA-F4C4-4763-8D79-240134F4EEAE}"/>
                  </a:ext>
                </a:extLst>
              </p:cNvPr>
              <p:cNvSpPr/>
              <p:nvPr/>
            </p:nvSpPr>
            <p:spPr>
              <a:xfrm>
                <a:off x="95341" y="4267072"/>
                <a:ext cx="1003762" cy="367571"/>
              </a:xfrm>
              <a:prstGeom prst="rect">
                <a:avLst/>
              </a:prstGeom>
              <a:noFill/>
              <a:ln w="412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dirty="0">
                    <a:solidFill>
                      <a:schemeClr val="tx1"/>
                    </a:solidFill>
                  </a:rPr>
                  <a:t>Word </a:t>
                </a:r>
                <a14:m>
                  <m:oMath xmlns:m="http://schemas.openxmlformats.org/officeDocument/2006/math"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200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+2</m:t>
                    </m:r>
                  </m:oMath>
                </a14:m>
                <a:endParaRPr lang="en-US" sz="12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374D9CBA-F4C4-4763-8D79-240134F4EE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1" y="4267072"/>
                <a:ext cx="1003762" cy="36757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  <a:ln w="412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765084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8AE6522-7812-4313-BC1E-7E49CED8E821}"/>
              </a:ext>
            </a:extLst>
          </p:cNvPr>
          <p:cNvGrpSpPr/>
          <p:nvPr/>
        </p:nvGrpSpPr>
        <p:grpSpPr>
          <a:xfrm>
            <a:off x="1182035" y="-1580639"/>
            <a:ext cx="7294520" cy="5267639"/>
            <a:chOff x="1376057" y="-482869"/>
            <a:chExt cx="10216342" cy="7662257"/>
          </a:xfrm>
        </p:grpSpPr>
        <p:pic>
          <p:nvPicPr>
            <p:cNvPr id="111" name="Picture 2" descr="Related image">
              <a:extLst>
                <a:ext uri="{FF2B5EF4-FFF2-40B4-BE49-F238E27FC236}">
                  <a16:creationId xmlns:a16="http://schemas.microsoft.com/office/drawing/2014/main" id="{6FFA808E-08CC-467F-B946-1CEB8FA62B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057" y="-482869"/>
              <a:ext cx="10216342" cy="7662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AB95017-78A0-4034-8837-001A9E5E1F09}"/>
                </a:ext>
              </a:extLst>
            </p:cNvPr>
            <p:cNvGrpSpPr/>
            <p:nvPr/>
          </p:nvGrpSpPr>
          <p:grpSpPr>
            <a:xfrm>
              <a:off x="1910081" y="3501053"/>
              <a:ext cx="6832446" cy="422611"/>
              <a:chOff x="1910081" y="3501053"/>
              <a:chExt cx="6832446" cy="422611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BAADE2FB-6F4E-4BC8-9BC2-409D6830A090}"/>
                  </a:ext>
                </a:extLst>
              </p:cNvPr>
              <p:cNvSpPr/>
              <p:nvPr/>
            </p:nvSpPr>
            <p:spPr>
              <a:xfrm>
                <a:off x="1910081" y="3501893"/>
                <a:ext cx="1022466" cy="407323"/>
              </a:xfrm>
              <a:prstGeom prst="rect">
                <a:avLst/>
              </a:prstGeom>
              <a:solidFill>
                <a:srgbClr val="00B050">
                  <a:alpha val="44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3F49A2B-7015-4B5C-B2AE-54EEDFEF8CA7}"/>
                  </a:ext>
                </a:extLst>
              </p:cNvPr>
              <p:cNvSpPr/>
              <p:nvPr/>
            </p:nvSpPr>
            <p:spPr>
              <a:xfrm>
                <a:off x="2976730" y="3502813"/>
                <a:ext cx="656705" cy="407323"/>
              </a:xfrm>
              <a:prstGeom prst="rect">
                <a:avLst/>
              </a:prstGeom>
              <a:solidFill>
                <a:srgbClr val="00B050">
                  <a:alpha val="44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8FAB024-2611-4A12-8BB9-0F4B037D28E6}"/>
                  </a:ext>
                </a:extLst>
              </p:cNvPr>
              <p:cNvSpPr/>
              <p:nvPr/>
            </p:nvSpPr>
            <p:spPr>
              <a:xfrm>
                <a:off x="3656227" y="3501053"/>
                <a:ext cx="876993" cy="407323"/>
              </a:xfrm>
              <a:prstGeom prst="rect">
                <a:avLst/>
              </a:prstGeom>
              <a:solidFill>
                <a:srgbClr val="00B050">
                  <a:alpha val="44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5473FA44-D642-41F3-861A-842C8152044D}"/>
                  </a:ext>
                </a:extLst>
              </p:cNvPr>
              <p:cNvSpPr/>
              <p:nvPr/>
            </p:nvSpPr>
            <p:spPr>
              <a:xfrm>
                <a:off x="5573993" y="3502813"/>
                <a:ext cx="1269077" cy="407323"/>
              </a:xfrm>
              <a:prstGeom prst="rect">
                <a:avLst/>
              </a:prstGeom>
              <a:solidFill>
                <a:srgbClr val="00B050">
                  <a:alpha val="44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8A878AC9-9C8D-4A67-8B43-B45F1EC212B5}"/>
                  </a:ext>
                </a:extLst>
              </p:cNvPr>
              <p:cNvSpPr/>
              <p:nvPr/>
            </p:nvSpPr>
            <p:spPr>
              <a:xfrm>
                <a:off x="6880847" y="3501893"/>
                <a:ext cx="1179021" cy="407323"/>
              </a:xfrm>
              <a:prstGeom prst="rect">
                <a:avLst/>
              </a:prstGeom>
              <a:solidFill>
                <a:srgbClr val="00B050">
                  <a:alpha val="44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28A16759-8482-45E1-8B24-28896FD33685}"/>
                  </a:ext>
                </a:extLst>
              </p:cNvPr>
              <p:cNvSpPr/>
              <p:nvPr/>
            </p:nvSpPr>
            <p:spPr>
              <a:xfrm>
                <a:off x="8119073" y="3502813"/>
                <a:ext cx="623454" cy="407323"/>
              </a:xfrm>
              <a:prstGeom prst="rect">
                <a:avLst/>
              </a:prstGeom>
              <a:solidFill>
                <a:srgbClr val="00B050">
                  <a:alpha val="44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A4B930DA-2343-47B6-ABE4-E199F052C182}"/>
                  </a:ext>
                </a:extLst>
              </p:cNvPr>
              <p:cNvSpPr/>
              <p:nvPr/>
            </p:nvSpPr>
            <p:spPr>
              <a:xfrm>
                <a:off x="4631009" y="3516341"/>
                <a:ext cx="876993" cy="407323"/>
              </a:xfrm>
              <a:prstGeom prst="rect">
                <a:avLst/>
              </a:prstGeom>
              <a:solidFill>
                <a:srgbClr val="FFFF00">
                  <a:alpha val="44000"/>
                </a:srgbClr>
              </a:solidFill>
              <a:ln w="41275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77982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roup 109">
            <a:extLst>
              <a:ext uri="{FF2B5EF4-FFF2-40B4-BE49-F238E27FC236}">
                <a16:creationId xmlns:a16="http://schemas.microsoft.com/office/drawing/2014/main" id="{88AE6522-7812-4313-BC1E-7E49CED8E821}"/>
              </a:ext>
            </a:extLst>
          </p:cNvPr>
          <p:cNvGrpSpPr/>
          <p:nvPr/>
        </p:nvGrpSpPr>
        <p:grpSpPr>
          <a:xfrm>
            <a:off x="1182035" y="-1580639"/>
            <a:ext cx="7294520" cy="5267639"/>
            <a:chOff x="1376057" y="-482869"/>
            <a:chExt cx="10216342" cy="7662257"/>
          </a:xfrm>
        </p:grpSpPr>
        <p:pic>
          <p:nvPicPr>
            <p:cNvPr id="111" name="Picture 2" descr="Related image">
              <a:extLst>
                <a:ext uri="{FF2B5EF4-FFF2-40B4-BE49-F238E27FC236}">
                  <a16:creationId xmlns:a16="http://schemas.microsoft.com/office/drawing/2014/main" id="{6FFA808E-08CC-467F-B946-1CEB8FA62B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76057" y="-482869"/>
              <a:ext cx="10216342" cy="76622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DAB95017-78A0-4034-8837-001A9E5E1F09}"/>
                </a:ext>
              </a:extLst>
            </p:cNvPr>
            <p:cNvGrpSpPr/>
            <p:nvPr/>
          </p:nvGrpSpPr>
          <p:grpSpPr>
            <a:xfrm>
              <a:off x="1910081" y="3501053"/>
              <a:ext cx="6832446" cy="422611"/>
              <a:chOff x="1910081" y="3501053"/>
              <a:chExt cx="6832446" cy="422611"/>
            </a:xfrm>
          </p:grpSpPr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BAADE2FB-6F4E-4BC8-9BC2-409D6830A090}"/>
                  </a:ext>
                </a:extLst>
              </p:cNvPr>
              <p:cNvSpPr/>
              <p:nvPr/>
            </p:nvSpPr>
            <p:spPr>
              <a:xfrm>
                <a:off x="1910081" y="3501893"/>
                <a:ext cx="1022466" cy="407323"/>
              </a:xfrm>
              <a:prstGeom prst="rect">
                <a:avLst/>
              </a:prstGeom>
              <a:solidFill>
                <a:srgbClr val="00B050">
                  <a:alpha val="44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F3F49A2B-7015-4B5C-B2AE-54EEDFEF8CA7}"/>
                  </a:ext>
                </a:extLst>
              </p:cNvPr>
              <p:cNvSpPr/>
              <p:nvPr/>
            </p:nvSpPr>
            <p:spPr>
              <a:xfrm>
                <a:off x="2976730" y="3502813"/>
                <a:ext cx="656705" cy="407323"/>
              </a:xfrm>
              <a:prstGeom prst="rect">
                <a:avLst/>
              </a:prstGeom>
              <a:solidFill>
                <a:srgbClr val="00B050">
                  <a:alpha val="44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C8FAB024-2611-4A12-8BB9-0F4B037D28E6}"/>
                  </a:ext>
                </a:extLst>
              </p:cNvPr>
              <p:cNvSpPr/>
              <p:nvPr/>
            </p:nvSpPr>
            <p:spPr>
              <a:xfrm>
                <a:off x="3656227" y="3501053"/>
                <a:ext cx="876993" cy="407323"/>
              </a:xfrm>
              <a:prstGeom prst="rect">
                <a:avLst/>
              </a:prstGeom>
              <a:solidFill>
                <a:srgbClr val="00B050">
                  <a:alpha val="44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5473FA44-D642-41F3-861A-842C8152044D}"/>
                  </a:ext>
                </a:extLst>
              </p:cNvPr>
              <p:cNvSpPr/>
              <p:nvPr/>
            </p:nvSpPr>
            <p:spPr>
              <a:xfrm>
                <a:off x="5573993" y="3502813"/>
                <a:ext cx="1269077" cy="407323"/>
              </a:xfrm>
              <a:prstGeom prst="rect">
                <a:avLst/>
              </a:prstGeom>
              <a:solidFill>
                <a:srgbClr val="00B050">
                  <a:alpha val="44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8A878AC9-9C8D-4A67-8B43-B45F1EC212B5}"/>
                  </a:ext>
                </a:extLst>
              </p:cNvPr>
              <p:cNvSpPr/>
              <p:nvPr/>
            </p:nvSpPr>
            <p:spPr>
              <a:xfrm>
                <a:off x="6880847" y="3501893"/>
                <a:ext cx="1179021" cy="407323"/>
              </a:xfrm>
              <a:prstGeom prst="rect">
                <a:avLst/>
              </a:prstGeom>
              <a:solidFill>
                <a:srgbClr val="00B050">
                  <a:alpha val="44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28A16759-8482-45E1-8B24-28896FD33685}"/>
                  </a:ext>
                </a:extLst>
              </p:cNvPr>
              <p:cNvSpPr/>
              <p:nvPr/>
            </p:nvSpPr>
            <p:spPr>
              <a:xfrm>
                <a:off x="8119073" y="3502813"/>
                <a:ext cx="623454" cy="407323"/>
              </a:xfrm>
              <a:prstGeom prst="rect">
                <a:avLst/>
              </a:prstGeom>
              <a:solidFill>
                <a:srgbClr val="00B050">
                  <a:alpha val="44000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19" name="Rectangle 118">
                <a:extLst>
                  <a:ext uri="{FF2B5EF4-FFF2-40B4-BE49-F238E27FC236}">
                    <a16:creationId xmlns:a16="http://schemas.microsoft.com/office/drawing/2014/main" id="{A4B930DA-2343-47B6-ABE4-E199F052C182}"/>
                  </a:ext>
                </a:extLst>
              </p:cNvPr>
              <p:cNvSpPr/>
              <p:nvPr/>
            </p:nvSpPr>
            <p:spPr>
              <a:xfrm>
                <a:off x="4631009" y="3516341"/>
                <a:ext cx="876993" cy="407323"/>
              </a:xfrm>
              <a:prstGeom prst="rect">
                <a:avLst/>
              </a:prstGeom>
              <a:solidFill>
                <a:srgbClr val="FFFF00">
                  <a:alpha val="44000"/>
                </a:srgbClr>
              </a:solidFill>
              <a:ln w="41275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B0445E4A-7336-4528-8434-94FC3AF4A36F}"/>
              </a:ext>
            </a:extLst>
          </p:cNvPr>
          <p:cNvGrpSpPr/>
          <p:nvPr/>
        </p:nvGrpSpPr>
        <p:grpSpPr>
          <a:xfrm>
            <a:off x="3754966" y="2853844"/>
            <a:ext cx="3518197" cy="1904028"/>
            <a:chOff x="2481587" y="771166"/>
            <a:chExt cx="7733497" cy="4206198"/>
          </a:xfrm>
        </p:grpSpPr>
        <p:grpSp>
          <p:nvGrpSpPr>
            <p:cNvPr id="121" name="Group 120">
              <a:extLst>
                <a:ext uri="{FF2B5EF4-FFF2-40B4-BE49-F238E27FC236}">
                  <a16:creationId xmlns:a16="http://schemas.microsoft.com/office/drawing/2014/main" id="{749FF7D8-1AA5-4E06-9E3B-088ED177B038}"/>
                </a:ext>
              </a:extLst>
            </p:cNvPr>
            <p:cNvGrpSpPr/>
            <p:nvPr/>
          </p:nvGrpSpPr>
          <p:grpSpPr>
            <a:xfrm>
              <a:off x="2939274" y="1757083"/>
              <a:ext cx="200365" cy="2393445"/>
              <a:chOff x="3578090" y="4389909"/>
              <a:chExt cx="178903" cy="2107097"/>
            </a:xfrm>
          </p:grpSpPr>
          <p:sp>
            <p:nvSpPr>
              <p:cNvPr id="180" name="Flowchart: Connector 179">
                <a:extLst>
                  <a:ext uri="{FF2B5EF4-FFF2-40B4-BE49-F238E27FC236}">
                    <a16:creationId xmlns:a16="http://schemas.microsoft.com/office/drawing/2014/main" id="{B68849BA-AD72-4781-A117-8DB4D6F5005B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1" name="Flowchart: Connector 180">
                <a:extLst>
                  <a:ext uri="{FF2B5EF4-FFF2-40B4-BE49-F238E27FC236}">
                    <a16:creationId xmlns:a16="http://schemas.microsoft.com/office/drawing/2014/main" id="{ED6C89D1-C350-46EF-B0F1-6728F3CE07BA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2" name="Flowchart: Connector 181">
                <a:extLst>
                  <a:ext uri="{FF2B5EF4-FFF2-40B4-BE49-F238E27FC236}">
                    <a16:creationId xmlns:a16="http://schemas.microsoft.com/office/drawing/2014/main" id="{38E84AD7-2F87-44AC-AB49-542FCF86551A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3" name="Flowchart: Connector 182">
                <a:extLst>
                  <a:ext uri="{FF2B5EF4-FFF2-40B4-BE49-F238E27FC236}">
                    <a16:creationId xmlns:a16="http://schemas.microsoft.com/office/drawing/2014/main" id="{6DD924A4-521C-499B-A249-C77AD80F3837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4" name="Flowchart: Connector 183">
                <a:extLst>
                  <a:ext uri="{FF2B5EF4-FFF2-40B4-BE49-F238E27FC236}">
                    <a16:creationId xmlns:a16="http://schemas.microsoft.com/office/drawing/2014/main" id="{9200D0F5-596D-4879-B51C-5988B0BD0962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5" name="Flowchart: Connector 184">
                <a:extLst>
                  <a:ext uri="{FF2B5EF4-FFF2-40B4-BE49-F238E27FC236}">
                    <a16:creationId xmlns:a16="http://schemas.microsoft.com/office/drawing/2014/main" id="{0783BE8C-156D-42D3-AF83-6ECB243B5673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86" name="Flowchart: Connector 185">
                <a:extLst>
                  <a:ext uri="{FF2B5EF4-FFF2-40B4-BE49-F238E27FC236}">
                    <a16:creationId xmlns:a16="http://schemas.microsoft.com/office/drawing/2014/main" id="{77DB32BB-E25D-49AB-8FD9-4AB8B2ADC862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FFD938C4-FD3D-4E09-ACCE-F442FAA5550A}"/>
                    </a:ext>
                  </a:extLst>
                </p:cNvPr>
                <p:cNvSpPr txBox="1"/>
                <p:nvPr/>
              </p:nvSpPr>
              <p:spPr>
                <a:xfrm>
                  <a:off x="2491026" y="1724192"/>
                  <a:ext cx="456805" cy="4589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122" name="TextBox 121">
                  <a:extLst>
                    <a:ext uri="{FF2B5EF4-FFF2-40B4-BE49-F238E27FC236}">
                      <a16:creationId xmlns:a16="http://schemas.microsoft.com/office/drawing/2014/main" id="{FFD938C4-FD3D-4E09-ACCE-F442FAA5550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1026" y="1724192"/>
                  <a:ext cx="456805" cy="458939"/>
                </a:xfrm>
                <a:prstGeom prst="rect">
                  <a:avLst/>
                </a:prstGeom>
                <a:blipFill>
                  <a:blip r:embed="rId3"/>
                  <a:stretch>
                    <a:fillRect l="-20588" r="-5882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1C81159-CBEC-4DAD-BF4F-0681AEEDAC3D}"/>
                    </a:ext>
                  </a:extLst>
                </p:cNvPr>
                <p:cNvSpPr txBox="1"/>
                <p:nvPr/>
              </p:nvSpPr>
              <p:spPr>
                <a:xfrm>
                  <a:off x="2481587" y="2108046"/>
                  <a:ext cx="465683" cy="4589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1C81159-CBEC-4DAD-BF4F-0681AEEDAC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1587" y="2108046"/>
                  <a:ext cx="465683" cy="458939"/>
                </a:xfrm>
                <a:prstGeom prst="rect">
                  <a:avLst/>
                </a:prstGeom>
                <a:blipFill>
                  <a:blip r:embed="rId4"/>
                  <a:stretch>
                    <a:fillRect l="-20000" r="-5714" b="-1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83D293E9-8E19-476B-ABDA-3EC6D36B7B69}"/>
                    </a:ext>
                  </a:extLst>
                </p:cNvPr>
                <p:cNvSpPr txBox="1"/>
                <p:nvPr/>
              </p:nvSpPr>
              <p:spPr>
                <a:xfrm>
                  <a:off x="2510528" y="3910656"/>
                  <a:ext cx="569136" cy="4589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83D293E9-8E19-476B-ABDA-3EC6D36B7B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0528" y="3910656"/>
                  <a:ext cx="569136" cy="458939"/>
                </a:xfrm>
                <a:prstGeom prst="rect">
                  <a:avLst/>
                </a:prstGeom>
                <a:blipFill>
                  <a:blip r:embed="rId5"/>
                  <a:stretch>
                    <a:fillRect l="-16279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C228565B-D76D-406F-A465-9D9B5D0FB131}"/>
                    </a:ext>
                  </a:extLst>
                </p:cNvPr>
                <p:cNvSpPr txBox="1"/>
                <p:nvPr/>
              </p:nvSpPr>
              <p:spPr>
                <a:xfrm>
                  <a:off x="2481587" y="2502873"/>
                  <a:ext cx="465683" cy="4589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C228565B-D76D-406F-A465-9D9B5D0FB1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1587" y="2502873"/>
                  <a:ext cx="465683" cy="458939"/>
                </a:xfrm>
                <a:prstGeom prst="rect">
                  <a:avLst/>
                </a:prstGeom>
                <a:blipFill>
                  <a:blip r:embed="rId6"/>
                  <a:stretch>
                    <a:fillRect l="-20000" r="-5714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6" name="Group 125">
              <a:extLst>
                <a:ext uri="{FF2B5EF4-FFF2-40B4-BE49-F238E27FC236}">
                  <a16:creationId xmlns:a16="http://schemas.microsoft.com/office/drawing/2014/main" id="{C3CCCCC8-7335-471D-897A-193C281B0B82}"/>
                </a:ext>
              </a:extLst>
            </p:cNvPr>
            <p:cNvGrpSpPr/>
            <p:nvPr/>
          </p:nvGrpSpPr>
          <p:grpSpPr>
            <a:xfrm>
              <a:off x="5567396" y="1757083"/>
              <a:ext cx="200365" cy="2393445"/>
              <a:chOff x="3578090" y="4389909"/>
              <a:chExt cx="178903" cy="2107097"/>
            </a:xfrm>
          </p:grpSpPr>
          <p:sp>
            <p:nvSpPr>
              <p:cNvPr id="173" name="Flowchart: Connector 172">
                <a:extLst>
                  <a:ext uri="{FF2B5EF4-FFF2-40B4-BE49-F238E27FC236}">
                    <a16:creationId xmlns:a16="http://schemas.microsoft.com/office/drawing/2014/main" id="{28EB45CA-1DE1-470E-BFF8-368AF04422DF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4" name="Flowchart: Connector 173">
                <a:extLst>
                  <a:ext uri="{FF2B5EF4-FFF2-40B4-BE49-F238E27FC236}">
                    <a16:creationId xmlns:a16="http://schemas.microsoft.com/office/drawing/2014/main" id="{15D804A6-5D2F-4305-A5AB-D760F36FB0E6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5" name="Flowchart: Connector 174">
                <a:extLst>
                  <a:ext uri="{FF2B5EF4-FFF2-40B4-BE49-F238E27FC236}">
                    <a16:creationId xmlns:a16="http://schemas.microsoft.com/office/drawing/2014/main" id="{DED11154-1087-4181-93EC-9F9F7E7AD7EA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6" name="Flowchart: Connector 175">
                <a:extLst>
                  <a:ext uri="{FF2B5EF4-FFF2-40B4-BE49-F238E27FC236}">
                    <a16:creationId xmlns:a16="http://schemas.microsoft.com/office/drawing/2014/main" id="{E63CDD5B-1D66-4D4D-8A8E-46FE4A248E0B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7" name="Flowchart: Connector 176">
                <a:extLst>
                  <a:ext uri="{FF2B5EF4-FFF2-40B4-BE49-F238E27FC236}">
                    <a16:creationId xmlns:a16="http://schemas.microsoft.com/office/drawing/2014/main" id="{47E7189F-1272-469C-AC3D-2B2545518394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8" name="Flowchart: Connector 177">
                <a:extLst>
                  <a:ext uri="{FF2B5EF4-FFF2-40B4-BE49-F238E27FC236}">
                    <a16:creationId xmlns:a16="http://schemas.microsoft.com/office/drawing/2014/main" id="{40CD14D9-EADB-4795-B1C9-5D9C548E9D5C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79" name="Flowchart: Connector 178">
                <a:extLst>
                  <a:ext uri="{FF2B5EF4-FFF2-40B4-BE49-F238E27FC236}">
                    <a16:creationId xmlns:a16="http://schemas.microsoft.com/office/drawing/2014/main" id="{7F862C66-4D70-4E07-86BD-7C628929F134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966DCC78-C78D-489B-88E6-27AC1C420F68}"/>
                </a:ext>
              </a:extLst>
            </p:cNvPr>
            <p:cNvCxnSpPr>
              <a:cxnSpLocks/>
              <a:endCxn id="173" idx="2"/>
            </p:cNvCxnSpPr>
            <p:nvPr/>
          </p:nvCxnSpPr>
          <p:spPr>
            <a:xfrm>
              <a:off x="3288057" y="1858691"/>
              <a:ext cx="228675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8B4758F7-F101-42B5-819E-B24122652E59}"/>
                </a:ext>
              </a:extLst>
            </p:cNvPr>
            <p:cNvCxnSpPr>
              <a:cxnSpLocks/>
              <a:endCxn id="174" idx="2"/>
            </p:cNvCxnSpPr>
            <p:nvPr/>
          </p:nvCxnSpPr>
          <p:spPr>
            <a:xfrm>
              <a:off x="3336844" y="1858691"/>
              <a:ext cx="2230552" cy="3876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96D5B150-D634-4B8F-B237-27DBBB06D7D2}"/>
                </a:ext>
              </a:extLst>
            </p:cNvPr>
            <p:cNvCxnSpPr>
              <a:cxnSpLocks/>
              <a:endCxn id="175" idx="2"/>
            </p:cNvCxnSpPr>
            <p:nvPr/>
          </p:nvCxnSpPr>
          <p:spPr>
            <a:xfrm>
              <a:off x="3329424" y="1858690"/>
              <a:ext cx="2245392" cy="7677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9901298E-17BE-4E97-A568-22FF0BC1C658}"/>
                </a:ext>
              </a:extLst>
            </p:cNvPr>
            <p:cNvCxnSpPr>
              <a:cxnSpLocks/>
              <a:endCxn id="176" idx="1"/>
            </p:cNvCxnSpPr>
            <p:nvPr/>
          </p:nvCxnSpPr>
          <p:spPr>
            <a:xfrm>
              <a:off x="3335383" y="1858689"/>
              <a:ext cx="2267689" cy="2118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84B2B808-8777-49FC-B97E-C170CC707521}"/>
                </a:ext>
              </a:extLst>
            </p:cNvPr>
            <p:cNvCxnSpPr>
              <a:cxnSpLocks/>
              <a:endCxn id="173" idx="2"/>
            </p:cNvCxnSpPr>
            <p:nvPr/>
          </p:nvCxnSpPr>
          <p:spPr>
            <a:xfrm flipV="1">
              <a:off x="3252380" y="1858692"/>
              <a:ext cx="2322435" cy="385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4BAA0B79-A03C-4029-884C-0442006BE18C}"/>
                </a:ext>
              </a:extLst>
            </p:cNvPr>
            <p:cNvCxnSpPr>
              <a:cxnSpLocks/>
              <a:endCxn id="174" idx="2"/>
            </p:cNvCxnSpPr>
            <p:nvPr/>
          </p:nvCxnSpPr>
          <p:spPr>
            <a:xfrm>
              <a:off x="3301167" y="2244325"/>
              <a:ext cx="2266229" cy="19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1AD45131-F6CF-4523-90F6-1CBD4073AB41}"/>
                </a:ext>
              </a:extLst>
            </p:cNvPr>
            <p:cNvCxnSpPr>
              <a:cxnSpLocks/>
              <a:endCxn id="175" idx="2"/>
            </p:cNvCxnSpPr>
            <p:nvPr/>
          </p:nvCxnSpPr>
          <p:spPr>
            <a:xfrm>
              <a:off x="3293747" y="2244324"/>
              <a:ext cx="2281068" cy="3820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B7E5C3D8-B453-4C5F-9432-577289EF4329}"/>
                </a:ext>
              </a:extLst>
            </p:cNvPr>
            <p:cNvCxnSpPr>
              <a:cxnSpLocks/>
              <a:endCxn id="176" idx="2"/>
            </p:cNvCxnSpPr>
            <p:nvPr/>
          </p:nvCxnSpPr>
          <p:spPr>
            <a:xfrm>
              <a:off x="3271482" y="2227664"/>
              <a:ext cx="2303333" cy="1821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93D20640-7F08-4899-910B-56C618D6E33F}"/>
                </a:ext>
              </a:extLst>
            </p:cNvPr>
            <p:cNvCxnSpPr>
              <a:cxnSpLocks/>
              <a:endCxn id="176" idx="2"/>
            </p:cNvCxnSpPr>
            <p:nvPr/>
          </p:nvCxnSpPr>
          <p:spPr>
            <a:xfrm flipV="1">
              <a:off x="3156213" y="4048920"/>
              <a:ext cx="2418602" cy="2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C8AE523F-A152-45AD-A7D1-7411041E7BFB}"/>
                </a:ext>
              </a:extLst>
            </p:cNvPr>
            <p:cNvCxnSpPr>
              <a:cxnSpLocks/>
              <a:endCxn id="175" idx="3"/>
            </p:cNvCxnSpPr>
            <p:nvPr/>
          </p:nvCxnSpPr>
          <p:spPr>
            <a:xfrm flipV="1">
              <a:off x="3205000" y="2698247"/>
              <a:ext cx="2398072" cy="13729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01674396-C9FD-416E-9600-15FB6E382BB6}"/>
                </a:ext>
              </a:extLst>
            </p:cNvPr>
            <p:cNvCxnSpPr>
              <a:cxnSpLocks/>
              <a:endCxn id="174" idx="2"/>
            </p:cNvCxnSpPr>
            <p:nvPr/>
          </p:nvCxnSpPr>
          <p:spPr>
            <a:xfrm flipV="1">
              <a:off x="3197580" y="2246309"/>
              <a:ext cx="2369815" cy="18248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B01E20FF-EC24-4FA9-A20A-5101E97065BC}"/>
                </a:ext>
              </a:extLst>
            </p:cNvPr>
            <p:cNvCxnSpPr>
              <a:cxnSpLocks/>
              <a:endCxn id="173" idx="2"/>
            </p:cNvCxnSpPr>
            <p:nvPr/>
          </p:nvCxnSpPr>
          <p:spPr>
            <a:xfrm flipV="1">
              <a:off x="3203540" y="1858692"/>
              <a:ext cx="2371276" cy="2212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F244788A-ADCC-4B36-90E9-7D614AAB1B2E}"/>
                </a:ext>
              </a:extLst>
            </p:cNvPr>
            <p:cNvCxnSpPr>
              <a:cxnSpLocks/>
              <a:endCxn id="173" idx="3"/>
            </p:cNvCxnSpPr>
            <p:nvPr/>
          </p:nvCxnSpPr>
          <p:spPr>
            <a:xfrm flipV="1">
              <a:off x="3288057" y="1930540"/>
              <a:ext cx="2315016" cy="7033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CB7C3C86-6579-49E2-8607-39702A2D8AD5}"/>
                </a:ext>
              </a:extLst>
            </p:cNvPr>
            <p:cNvCxnSpPr>
              <a:cxnSpLocks/>
              <a:endCxn id="174" idx="2"/>
            </p:cNvCxnSpPr>
            <p:nvPr/>
          </p:nvCxnSpPr>
          <p:spPr>
            <a:xfrm flipV="1">
              <a:off x="3336844" y="2246309"/>
              <a:ext cx="2230552" cy="3876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Arrow Connector 140">
              <a:extLst>
                <a:ext uri="{FF2B5EF4-FFF2-40B4-BE49-F238E27FC236}">
                  <a16:creationId xmlns:a16="http://schemas.microsoft.com/office/drawing/2014/main" id="{A7047D2B-6EAD-4897-A481-B13541F4D37D}"/>
                </a:ext>
              </a:extLst>
            </p:cNvPr>
            <p:cNvCxnSpPr>
              <a:cxnSpLocks/>
            </p:cNvCxnSpPr>
            <p:nvPr/>
          </p:nvCxnSpPr>
          <p:spPr>
            <a:xfrm>
              <a:off x="3329424" y="2633924"/>
              <a:ext cx="21101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1CACF851-A2FC-42CE-8A0B-8CAD167E56BC}"/>
                </a:ext>
              </a:extLst>
            </p:cNvPr>
            <p:cNvCxnSpPr>
              <a:cxnSpLocks/>
              <a:endCxn id="176" idx="2"/>
            </p:cNvCxnSpPr>
            <p:nvPr/>
          </p:nvCxnSpPr>
          <p:spPr>
            <a:xfrm>
              <a:off x="3335383" y="2633923"/>
              <a:ext cx="2239433" cy="14149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93CF5A30-AD89-45E7-8553-819DD6654F92}"/>
                    </a:ext>
                  </a:extLst>
                </p:cNvPr>
                <p:cNvSpPr/>
                <p:nvPr/>
              </p:nvSpPr>
              <p:spPr>
                <a:xfrm>
                  <a:off x="4169107" y="1225906"/>
                  <a:ext cx="1024813" cy="8158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3" name="Rectangle 142">
                  <a:extLst>
                    <a:ext uri="{FF2B5EF4-FFF2-40B4-BE49-F238E27FC236}">
                      <a16:creationId xmlns:a16="http://schemas.microsoft.com/office/drawing/2014/main" id="{93CF5A30-AD89-45E7-8553-819DD6654F9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107" y="1225906"/>
                  <a:ext cx="1024813" cy="8158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4" name="Flowchart: Connector 143">
              <a:extLst>
                <a:ext uri="{FF2B5EF4-FFF2-40B4-BE49-F238E27FC236}">
                  <a16:creationId xmlns:a16="http://schemas.microsoft.com/office/drawing/2014/main" id="{54CF8F6E-51FF-43EB-AAB6-47B88A8EDEDA}"/>
                </a:ext>
              </a:extLst>
            </p:cNvPr>
            <p:cNvSpPr/>
            <p:nvPr/>
          </p:nvSpPr>
          <p:spPr>
            <a:xfrm>
              <a:off x="8753049" y="887056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5" name="Flowchart: Connector 144">
              <a:extLst>
                <a:ext uri="{FF2B5EF4-FFF2-40B4-BE49-F238E27FC236}">
                  <a16:creationId xmlns:a16="http://schemas.microsoft.com/office/drawing/2014/main" id="{793B73F8-A303-40BA-9529-2E1EA0C1DFC6}"/>
                </a:ext>
              </a:extLst>
            </p:cNvPr>
            <p:cNvSpPr/>
            <p:nvPr/>
          </p:nvSpPr>
          <p:spPr>
            <a:xfrm>
              <a:off x="8745629" y="1274673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6" name="Flowchart: Connector 145">
              <a:extLst>
                <a:ext uri="{FF2B5EF4-FFF2-40B4-BE49-F238E27FC236}">
                  <a16:creationId xmlns:a16="http://schemas.microsoft.com/office/drawing/2014/main" id="{04BB8D9D-03A6-4240-9892-5D1AFF0823ED}"/>
                </a:ext>
              </a:extLst>
            </p:cNvPr>
            <p:cNvSpPr/>
            <p:nvPr/>
          </p:nvSpPr>
          <p:spPr>
            <a:xfrm>
              <a:off x="8753049" y="1654763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7" name="Flowchart: Connector 146">
              <a:extLst>
                <a:ext uri="{FF2B5EF4-FFF2-40B4-BE49-F238E27FC236}">
                  <a16:creationId xmlns:a16="http://schemas.microsoft.com/office/drawing/2014/main" id="{A211BAE9-A14E-49EC-9629-64EB42C8E38A}"/>
                </a:ext>
              </a:extLst>
            </p:cNvPr>
            <p:cNvSpPr/>
            <p:nvPr/>
          </p:nvSpPr>
          <p:spPr>
            <a:xfrm>
              <a:off x="8732603" y="4657532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8" name="Flowchart: Connector 147">
              <a:extLst>
                <a:ext uri="{FF2B5EF4-FFF2-40B4-BE49-F238E27FC236}">
                  <a16:creationId xmlns:a16="http://schemas.microsoft.com/office/drawing/2014/main" id="{37426479-667F-4E9C-A17D-B24700EED690}"/>
                </a:ext>
              </a:extLst>
            </p:cNvPr>
            <p:cNvSpPr/>
            <p:nvPr/>
          </p:nvSpPr>
          <p:spPr>
            <a:xfrm>
              <a:off x="8739062" y="2504914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9" name="Flowchart: Connector 148">
              <a:extLst>
                <a:ext uri="{FF2B5EF4-FFF2-40B4-BE49-F238E27FC236}">
                  <a16:creationId xmlns:a16="http://schemas.microsoft.com/office/drawing/2014/main" id="{12804BBE-7A16-4A89-9AA1-E65817D7E6DD}"/>
                </a:ext>
              </a:extLst>
            </p:cNvPr>
            <p:cNvSpPr/>
            <p:nvPr/>
          </p:nvSpPr>
          <p:spPr>
            <a:xfrm>
              <a:off x="8739062" y="2753291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0" name="Flowchart: Connector 149">
              <a:extLst>
                <a:ext uri="{FF2B5EF4-FFF2-40B4-BE49-F238E27FC236}">
                  <a16:creationId xmlns:a16="http://schemas.microsoft.com/office/drawing/2014/main" id="{23E9A7EA-D135-438F-AAD9-961BD988111B}"/>
                </a:ext>
              </a:extLst>
            </p:cNvPr>
            <p:cNvSpPr/>
            <p:nvPr/>
          </p:nvSpPr>
          <p:spPr>
            <a:xfrm>
              <a:off x="8739062" y="3001667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51" name="Straight Arrow Connector 150">
              <a:extLst>
                <a:ext uri="{FF2B5EF4-FFF2-40B4-BE49-F238E27FC236}">
                  <a16:creationId xmlns:a16="http://schemas.microsoft.com/office/drawing/2014/main" id="{86CB3BD4-B57C-4C1D-A325-6DE5BFEDBAE6}"/>
                </a:ext>
              </a:extLst>
            </p:cNvPr>
            <p:cNvCxnSpPr>
              <a:cxnSpLocks/>
              <a:endCxn id="144" idx="2"/>
            </p:cNvCxnSpPr>
            <p:nvPr/>
          </p:nvCxnSpPr>
          <p:spPr>
            <a:xfrm flipV="1">
              <a:off x="5775181" y="988665"/>
              <a:ext cx="2977868" cy="842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Arrow Connector 151">
              <a:extLst>
                <a:ext uri="{FF2B5EF4-FFF2-40B4-BE49-F238E27FC236}">
                  <a16:creationId xmlns:a16="http://schemas.microsoft.com/office/drawing/2014/main" id="{FD1A2DD9-3BE4-46EF-BB45-887E063A44F7}"/>
                </a:ext>
              </a:extLst>
            </p:cNvPr>
            <p:cNvCxnSpPr>
              <a:cxnSpLocks/>
              <a:stCxn id="173" idx="6"/>
              <a:endCxn id="145" idx="2"/>
            </p:cNvCxnSpPr>
            <p:nvPr/>
          </p:nvCxnSpPr>
          <p:spPr>
            <a:xfrm flipV="1">
              <a:off x="5767761" y="1376282"/>
              <a:ext cx="2977868" cy="482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Arrow Connector 152">
              <a:extLst>
                <a:ext uri="{FF2B5EF4-FFF2-40B4-BE49-F238E27FC236}">
                  <a16:creationId xmlns:a16="http://schemas.microsoft.com/office/drawing/2014/main" id="{52988908-53C1-4BEC-9281-4DA53AB85A1A}"/>
                </a:ext>
              </a:extLst>
            </p:cNvPr>
            <p:cNvCxnSpPr>
              <a:cxnSpLocks/>
              <a:stCxn id="173" idx="6"/>
              <a:endCxn id="146" idx="2"/>
            </p:cNvCxnSpPr>
            <p:nvPr/>
          </p:nvCxnSpPr>
          <p:spPr>
            <a:xfrm flipV="1">
              <a:off x="5767761" y="1756372"/>
              <a:ext cx="2985288" cy="1023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Arrow Connector 153">
              <a:extLst>
                <a:ext uri="{FF2B5EF4-FFF2-40B4-BE49-F238E27FC236}">
                  <a16:creationId xmlns:a16="http://schemas.microsoft.com/office/drawing/2014/main" id="{133AF140-12DE-42C4-BD41-84C4AAF3E29F}"/>
                </a:ext>
              </a:extLst>
            </p:cNvPr>
            <p:cNvCxnSpPr>
              <a:cxnSpLocks/>
              <a:stCxn id="173" idx="5"/>
              <a:endCxn id="147" idx="2"/>
            </p:cNvCxnSpPr>
            <p:nvPr/>
          </p:nvCxnSpPr>
          <p:spPr>
            <a:xfrm>
              <a:off x="5739505" y="1930540"/>
              <a:ext cx="2993098" cy="28286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654444D4-86BC-4807-AD5D-21DFFEED608E}"/>
                </a:ext>
              </a:extLst>
            </p:cNvPr>
            <p:cNvCxnSpPr>
              <a:cxnSpLocks/>
              <a:stCxn id="174" idx="6"/>
              <a:endCxn id="147" idx="2"/>
            </p:cNvCxnSpPr>
            <p:nvPr/>
          </p:nvCxnSpPr>
          <p:spPr>
            <a:xfrm>
              <a:off x="5760341" y="2246309"/>
              <a:ext cx="2972262" cy="25128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Arrow Connector 155">
              <a:extLst>
                <a:ext uri="{FF2B5EF4-FFF2-40B4-BE49-F238E27FC236}">
                  <a16:creationId xmlns:a16="http://schemas.microsoft.com/office/drawing/2014/main" id="{D8720738-3090-4992-B06E-D21E58AE2004}"/>
                </a:ext>
              </a:extLst>
            </p:cNvPr>
            <p:cNvCxnSpPr>
              <a:cxnSpLocks/>
              <a:stCxn id="175" idx="6"/>
              <a:endCxn id="147" idx="2"/>
            </p:cNvCxnSpPr>
            <p:nvPr/>
          </p:nvCxnSpPr>
          <p:spPr>
            <a:xfrm>
              <a:off x="5767761" y="2626399"/>
              <a:ext cx="2964842" cy="21327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Arrow Connector 156">
              <a:extLst>
                <a:ext uri="{FF2B5EF4-FFF2-40B4-BE49-F238E27FC236}">
                  <a16:creationId xmlns:a16="http://schemas.microsoft.com/office/drawing/2014/main" id="{15AE5866-9C36-49AC-928F-6F9D07EF3C78}"/>
                </a:ext>
              </a:extLst>
            </p:cNvPr>
            <p:cNvCxnSpPr>
              <a:cxnSpLocks/>
              <a:stCxn id="176" idx="6"/>
              <a:endCxn id="147" idx="2"/>
            </p:cNvCxnSpPr>
            <p:nvPr/>
          </p:nvCxnSpPr>
          <p:spPr>
            <a:xfrm>
              <a:off x="5767761" y="4048919"/>
              <a:ext cx="2964842" cy="710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Arrow Connector 157">
              <a:extLst>
                <a:ext uri="{FF2B5EF4-FFF2-40B4-BE49-F238E27FC236}">
                  <a16:creationId xmlns:a16="http://schemas.microsoft.com/office/drawing/2014/main" id="{CB579198-C5A7-451F-813B-B742F8BEE06D}"/>
                </a:ext>
              </a:extLst>
            </p:cNvPr>
            <p:cNvCxnSpPr>
              <a:cxnSpLocks/>
              <a:stCxn id="174" idx="6"/>
              <a:endCxn id="144" idx="2"/>
            </p:cNvCxnSpPr>
            <p:nvPr/>
          </p:nvCxnSpPr>
          <p:spPr>
            <a:xfrm flipV="1">
              <a:off x="5760341" y="988665"/>
              <a:ext cx="2992708" cy="12576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E2A45DE8-0491-4E5B-9D70-6D36FF240CAE}"/>
                </a:ext>
              </a:extLst>
            </p:cNvPr>
            <p:cNvCxnSpPr>
              <a:cxnSpLocks/>
              <a:stCxn id="174" idx="6"/>
              <a:endCxn id="145" idx="2"/>
            </p:cNvCxnSpPr>
            <p:nvPr/>
          </p:nvCxnSpPr>
          <p:spPr>
            <a:xfrm flipV="1">
              <a:off x="5760341" y="1376282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2B908FBF-0329-48EF-9A9A-531012053B6A}"/>
                </a:ext>
              </a:extLst>
            </p:cNvPr>
            <p:cNvCxnSpPr>
              <a:cxnSpLocks/>
              <a:stCxn id="174" idx="6"/>
              <a:endCxn id="146" idx="2"/>
            </p:cNvCxnSpPr>
            <p:nvPr/>
          </p:nvCxnSpPr>
          <p:spPr>
            <a:xfrm flipV="1">
              <a:off x="5760341" y="1756372"/>
              <a:ext cx="2992708" cy="4899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Arrow Connector 160">
              <a:extLst>
                <a:ext uri="{FF2B5EF4-FFF2-40B4-BE49-F238E27FC236}">
                  <a16:creationId xmlns:a16="http://schemas.microsoft.com/office/drawing/2014/main" id="{88D78676-2B4E-4466-8C05-F3212F2567A4}"/>
                </a:ext>
              </a:extLst>
            </p:cNvPr>
            <p:cNvCxnSpPr>
              <a:cxnSpLocks/>
              <a:endCxn id="144" idx="3"/>
            </p:cNvCxnSpPr>
            <p:nvPr/>
          </p:nvCxnSpPr>
          <p:spPr>
            <a:xfrm flipV="1">
              <a:off x="5747315" y="1060513"/>
              <a:ext cx="3033990" cy="1561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EF10C5AA-83D3-4266-A40B-3AAF743F5675}"/>
                </a:ext>
              </a:extLst>
            </p:cNvPr>
            <p:cNvCxnSpPr>
              <a:cxnSpLocks/>
              <a:stCxn id="175" idx="6"/>
            </p:cNvCxnSpPr>
            <p:nvPr/>
          </p:nvCxnSpPr>
          <p:spPr>
            <a:xfrm flipV="1">
              <a:off x="5767761" y="1463367"/>
              <a:ext cx="2902413" cy="11630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Arrow Connector 162">
              <a:extLst>
                <a:ext uri="{FF2B5EF4-FFF2-40B4-BE49-F238E27FC236}">
                  <a16:creationId xmlns:a16="http://schemas.microsoft.com/office/drawing/2014/main" id="{6EFDF8E4-0C0F-4E5C-8DBF-5C261C6E0D0E}"/>
                </a:ext>
              </a:extLst>
            </p:cNvPr>
            <p:cNvCxnSpPr>
              <a:cxnSpLocks/>
              <a:stCxn id="175" idx="6"/>
              <a:endCxn id="146" idx="2"/>
            </p:cNvCxnSpPr>
            <p:nvPr/>
          </p:nvCxnSpPr>
          <p:spPr>
            <a:xfrm flipV="1">
              <a:off x="5767761" y="1756372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Arrow Connector 163">
              <a:extLst>
                <a:ext uri="{FF2B5EF4-FFF2-40B4-BE49-F238E27FC236}">
                  <a16:creationId xmlns:a16="http://schemas.microsoft.com/office/drawing/2014/main" id="{58E6BA9E-4F78-4FBA-90C2-E9ADFA468B30}"/>
                </a:ext>
              </a:extLst>
            </p:cNvPr>
            <p:cNvCxnSpPr>
              <a:cxnSpLocks/>
              <a:stCxn id="176" idx="7"/>
              <a:endCxn id="146" idx="3"/>
            </p:cNvCxnSpPr>
            <p:nvPr/>
          </p:nvCxnSpPr>
          <p:spPr>
            <a:xfrm flipV="1">
              <a:off x="5739505" y="1828220"/>
              <a:ext cx="3041800" cy="21488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Arrow Connector 164">
              <a:extLst>
                <a:ext uri="{FF2B5EF4-FFF2-40B4-BE49-F238E27FC236}">
                  <a16:creationId xmlns:a16="http://schemas.microsoft.com/office/drawing/2014/main" id="{DDC8BF0A-138B-401D-A69D-CC3022A49258}"/>
                </a:ext>
              </a:extLst>
            </p:cNvPr>
            <p:cNvCxnSpPr>
              <a:cxnSpLocks/>
              <a:stCxn id="176" idx="7"/>
            </p:cNvCxnSpPr>
            <p:nvPr/>
          </p:nvCxnSpPr>
          <p:spPr>
            <a:xfrm flipV="1">
              <a:off x="5739505" y="1406045"/>
              <a:ext cx="3067464" cy="25710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Arrow Connector 165">
              <a:extLst>
                <a:ext uri="{FF2B5EF4-FFF2-40B4-BE49-F238E27FC236}">
                  <a16:creationId xmlns:a16="http://schemas.microsoft.com/office/drawing/2014/main" id="{4DC0545D-D6FB-494C-B20E-371DEEC73AA9}"/>
                </a:ext>
              </a:extLst>
            </p:cNvPr>
            <p:cNvCxnSpPr>
              <a:cxnSpLocks/>
              <a:stCxn id="176" idx="7"/>
            </p:cNvCxnSpPr>
            <p:nvPr/>
          </p:nvCxnSpPr>
          <p:spPr>
            <a:xfrm flipV="1">
              <a:off x="5739505" y="1042879"/>
              <a:ext cx="3020928" cy="29341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12F8EEF5-1674-4475-BF91-7093AAC812CD}"/>
                    </a:ext>
                  </a:extLst>
                </p:cNvPr>
                <p:cNvSpPr/>
                <p:nvPr/>
              </p:nvSpPr>
              <p:spPr>
                <a:xfrm>
                  <a:off x="6823300" y="799619"/>
                  <a:ext cx="880908" cy="8158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12F8EEF5-1674-4475-BF91-7093AAC812C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3300" y="799619"/>
                  <a:ext cx="880908" cy="8158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59482619-C990-402F-B607-7520F07E05E3}"/>
                    </a:ext>
                  </a:extLst>
                </p:cNvPr>
                <p:cNvSpPr txBox="1"/>
                <p:nvPr/>
              </p:nvSpPr>
              <p:spPr>
                <a:xfrm>
                  <a:off x="5470788" y="4161471"/>
                  <a:ext cx="812831" cy="8158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8" name="TextBox 167">
                  <a:extLst>
                    <a:ext uri="{FF2B5EF4-FFF2-40B4-BE49-F238E27FC236}">
                      <a16:creationId xmlns:a16="http://schemas.microsoft.com/office/drawing/2014/main" id="{59482619-C990-402F-B607-7520F07E05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0788" y="4161471"/>
                  <a:ext cx="812831" cy="8158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F74635F-C80A-45CA-9028-AD8B7778AE7D}"/>
                    </a:ext>
                  </a:extLst>
                </p:cNvPr>
                <p:cNvSpPr txBox="1"/>
                <p:nvPr/>
              </p:nvSpPr>
              <p:spPr>
                <a:xfrm>
                  <a:off x="9049075" y="771166"/>
                  <a:ext cx="610574" cy="6119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69" name="TextBox 168">
                  <a:extLst>
                    <a:ext uri="{FF2B5EF4-FFF2-40B4-BE49-F238E27FC236}">
                      <a16:creationId xmlns:a16="http://schemas.microsoft.com/office/drawing/2014/main" id="{DF74635F-C80A-45CA-9028-AD8B7778AE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9075" y="771166"/>
                  <a:ext cx="610574" cy="611920"/>
                </a:xfrm>
                <a:prstGeom prst="rect">
                  <a:avLst/>
                </a:prstGeom>
                <a:blipFill>
                  <a:blip r:embed="rId10"/>
                  <a:stretch>
                    <a:fillRect l="-21739" r="-6522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67A1C022-84FD-4ED0-81AF-8EA7C8F2E254}"/>
                    </a:ext>
                  </a:extLst>
                </p:cNvPr>
                <p:cNvSpPr txBox="1"/>
                <p:nvPr/>
              </p:nvSpPr>
              <p:spPr>
                <a:xfrm>
                  <a:off x="9028206" y="1144741"/>
                  <a:ext cx="622274" cy="6119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0" name="TextBox 169">
                  <a:extLst>
                    <a:ext uri="{FF2B5EF4-FFF2-40B4-BE49-F238E27FC236}">
                      <a16:creationId xmlns:a16="http://schemas.microsoft.com/office/drawing/2014/main" id="{67A1C022-84FD-4ED0-81AF-8EA7C8F2E2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8206" y="1144741"/>
                  <a:ext cx="622274" cy="611920"/>
                </a:xfrm>
                <a:prstGeom prst="rect">
                  <a:avLst/>
                </a:prstGeom>
                <a:blipFill>
                  <a:blip r:embed="rId11"/>
                  <a:stretch>
                    <a:fillRect l="-21739" r="-6522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B9CF8B28-F112-467A-9D8C-FF4E54C7DC31}"/>
                    </a:ext>
                  </a:extLst>
                </p:cNvPr>
                <p:cNvSpPr txBox="1"/>
                <p:nvPr/>
              </p:nvSpPr>
              <p:spPr>
                <a:xfrm>
                  <a:off x="9028206" y="1529782"/>
                  <a:ext cx="622274" cy="6119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1" name="TextBox 170">
                  <a:extLst>
                    <a:ext uri="{FF2B5EF4-FFF2-40B4-BE49-F238E27FC236}">
                      <a16:creationId xmlns:a16="http://schemas.microsoft.com/office/drawing/2014/main" id="{B9CF8B28-F112-467A-9D8C-FF4E54C7DC3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8206" y="1529782"/>
                  <a:ext cx="622274" cy="611920"/>
                </a:xfrm>
                <a:prstGeom prst="rect">
                  <a:avLst/>
                </a:prstGeom>
                <a:blipFill>
                  <a:blip r:embed="rId12"/>
                  <a:stretch>
                    <a:fillRect l="-21739" r="-6522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4B50E8E4-D5E4-48AB-8FFB-E8AB7EF53B3B}"/>
                    </a:ext>
                  </a:extLst>
                </p:cNvPr>
                <p:cNvSpPr txBox="1"/>
                <p:nvPr/>
              </p:nvSpPr>
              <p:spPr>
                <a:xfrm>
                  <a:off x="9070749" y="4356122"/>
                  <a:ext cx="1144335" cy="6119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72" name="TextBox 171">
                  <a:extLst>
                    <a:ext uri="{FF2B5EF4-FFF2-40B4-BE49-F238E27FC236}">
                      <a16:creationId xmlns:a16="http://schemas.microsoft.com/office/drawing/2014/main" id="{4B50E8E4-D5E4-48AB-8FFB-E8AB7EF53B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0749" y="4356122"/>
                  <a:ext cx="1144335" cy="611920"/>
                </a:xfrm>
                <a:prstGeom prst="rect">
                  <a:avLst/>
                </a:prstGeom>
                <a:blipFill>
                  <a:blip r:embed="rId13"/>
                  <a:stretch>
                    <a:fillRect l="-10588" r="-3529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87" name="Rectangle 186">
            <a:extLst>
              <a:ext uri="{FF2B5EF4-FFF2-40B4-BE49-F238E27FC236}">
                <a16:creationId xmlns:a16="http://schemas.microsoft.com/office/drawing/2014/main" id="{0F4FC0F5-5805-48FF-A1BD-CCBF8DDD652E}"/>
              </a:ext>
            </a:extLst>
          </p:cNvPr>
          <p:cNvSpPr/>
          <p:nvPr/>
        </p:nvSpPr>
        <p:spPr>
          <a:xfrm>
            <a:off x="493846" y="3051740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There</a:t>
            </a:r>
          </a:p>
        </p:txBody>
      </p:sp>
      <p:sp>
        <p:nvSpPr>
          <p:cNvPr id="188" name="Rectangle 187">
            <a:extLst>
              <a:ext uri="{FF2B5EF4-FFF2-40B4-BE49-F238E27FC236}">
                <a16:creationId xmlns:a16="http://schemas.microsoft.com/office/drawing/2014/main" id="{AA639F88-417F-41A2-8D8A-B3C090E75B73}"/>
              </a:ext>
            </a:extLst>
          </p:cNvPr>
          <p:cNvSpPr/>
          <p:nvPr/>
        </p:nvSpPr>
        <p:spPr>
          <a:xfrm>
            <a:off x="491647" y="3322039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Was </a:t>
            </a:r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03B23127-1E7F-48FF-AF54-FE28CCCAF01B}"/>
              </a:ext>
            </a:extLst>
          </p:cNvPr>
          <p:cNvSpPr/>
          <p:nvPr/>
        </p:nvSpPr>
        <p:spPr>
          <a:xfrm>
            <a:off x="491647" y="3617413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Much </a:t>
            </a:r>
          </a:p>
        </p:txBody>
      </p:sp>
      <p:sp>
        <p:nvSpPr>
          <p:cNvPr id="190" name="Rectangle 189">
            <a:extLst>
              <a:ext uri="{FF2B5EF4-FFF2-40B4-BE49-F238E27FC236}">
                <a16:creationId xmlns:a16="http://schemas.microsoft.com/office/drawing/2014/main" id="{01A0B185-B9D0-4C77-B4D8-2DC5E3603B28}"/>
              </a:ext>
            </a:extLst>
          </p:cNvPr>
          <p:cNvSpPr/>
          <p:nvPr/>
        </p:nvSpPr>
        <p:spPr>
          <a:xfrm>
            <a:off x="493846" y="3921082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Hanging</a:t>
            </a:r>
          </a:p>
        </p:txBody>
      </p:sp>
      <p:sp>
        <p:nvSpPr>
          <p:cNvPr id="191" name="Rectangle 190">
            <a:extLst>
              <a:ext uri="{FF2B5EF4-FFF2-40B4-BE49-F238E27FC236}">
                <a16:creationId xmlns:a16="http://schemas.microsoft.com/office/drawing/2014/main" id="{A1284510-0C8D-4BDD-B38A-8D4D8E9EB38A}"/>
              </a:ext>
            </a:extLst>
          </p:cNvPr>
          <p:cNvSpPr/>
          <p:nvPr/>
        </p:nvSpPr>
        <p:spPr>
          <a:xfrm>
            <a:off x="491647" y="4191380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92" name="Rectangle 191">
            <a:extLst>
              <a:ext uri="{FF2B5EF4-FFF2-40B4-BE49-F238E27FC236}">
                <a16:creationId xmlns:a16="http://schemas.microsoft.com/office/drawing/2014/main" id="{75B0474B-155D-4263-BC6E-E5AFE6CCED2F}"/>
              </a:ext>
            </a:extLst>
          </p:cNvPr>
          <p:cNvSpPr/>
          <p:nvPr/>
        </p:nvSpPr>
        <p:spPr>
          <a:xfrm>
            <a:off x="491647" y="4486755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The</a:t>
            </a:r>
          </a:p>
        </p:txBody>
      </p:sp>
      <p:sp>
        <p:nvSpPr>
          <p:cNvPr id="193" name="Rectangle 192">
            <a:extLst>
              <a:ext uri="{FF2B5EF4-FFF2-40B4-BE49-F238E27FC236}">
                <a16:creationId xmlns:a16="http://schemas.microsoft.com/office/drawing/2014/main" id="{89925B99-D0F0-4B8C-A3D0-D7C6FD391AD0}"/>
              </a:ext>
            </a:extLst>
          </p:cNvPr>
          <p:cNvSpPr/>
          <p:nvPr/>
        </p:nvSpPr>
        <p:spPr>
          <a:xfrm>
            <a:off x="2054488" y="3453690"/>
            <a:ext cx="1003762" cy="71455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Average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Word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Vectors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A343167C-0855-47FB-8606-B9C2CA1667FA}"/>
              </a:ext>
            </a:extLst>
          </p:cNvPr>
          <p:cNvSpPr/>
          <p:nvPr/>
        </p:nvSpPr>
        <p:spPr>
          <a:xfrm>
            <a:off x="8059657" y="3660889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Game</a:t>
            </a:r>
          </a:p>
        </p:txBody>
      </p:sp>
      <p:cxnSp>
        <p:nvCxnSpPr>
          <p:cNvPr id="195" name="Straight Arrow Connector 194">
            <a:extLst>
              <a:ext uri="{FF2B5EF4-FFF2-40B4-BE49-F238E27FC236}">
                <a16:creationId xmlns:a16="http://schemas.microsoft.com/office/drawing/2014/main" id="{E1BFECC2-0714-4906-A245-232FCC4DEE59}"/>
              </a:ext>
            </a:extLst>
          </p:cNvPr>
          <p:cNvCxnSpPr>
            <a:stCxn id="187" idx="3"/>
          </p:cNvCxnSpPr>
          <p:nvPr/>
        </p:nvCxnSpPr>
        <p:spPr>
          <a:xfrm>
            <a:off x="1347977" y="3170432"/>
            <a:ext cx="706511" cy="397164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Straight Arrow Connector 195">
            <a:extLst>
              <a:ext uri="{FF2B5EF4-FFF2-40B4-BE49-F238E27FC236}">
                <a16:creationId xmlns:a16="http://schemas.microsoft.com/office/drawing/2014/main" id="{10C493D3-FAFF-45DD-B4DE-E537D026F30C}"/>
              </a:ext>
            </a:extLst>
          </p:cNvPr>
          <p:cNvCxnSpPr>
            <a:cxnSpLocks/>
          </p:cNvCxnSpPr>
          <p:nvPr/>
        </p:nvCxnSpPr>
        <p:spPr>
          <a:xfrm>
            <a:off x="1355386" y="3433673"/>
            <a:ext cx="686248" cy="232939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Arrow Connector 196">
            <a:extLst>
              <a:ext uri="{FF2B5EF4-FFF2-40B4-BE49-F238E27FC236}">
                <a16:creationId xmlns:a16="http://schemas.microsoft.com/office/drawing/2014/main" id="{C43C7AAE-FC93-4C1D-BD31-B5ECE05289D3}"/>
              </a:ext>
            </a:extLst>
          </p:cNvPr>
          <p:cNvCxnSpPr>
            <a:cxnSpLocks/>
          </p:cNvCxnSpPr>
          <p:nvPr/>
        </p:nvCxnSpPr>
        <p:spPr>
          <a:xfrm>
            <a:off x="1350688" y="3723151"/>
            <a:ext cx="682630" cy="16501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Arrow Connector 197">
            <a:extLst>
              <a:ext uri="{FF2B5EF4-FFF2-40B4-BE49-F238E27FC236}">
                <a16:creationId xmlns:a16="http://schemas.microsoft.com/office/drawing/2014/main" id="{6D4B185B-5D6F-491C-9E42-2DC003DCF3F7}"/>
              </a:ext>
            </a:extLst>
          </p:cNvPr>
          <p:cNvCxnSpPr>
            <a:cxnSpLocks/>
            <a:endCxn id="193" idx="1"/>
          </p:cNvCxnSpPr>
          <p:nvPr/>
        </p:nvCxnSpPr>
        <p:spPr>
          <a:xfrm flipV="1">
            <a:off x="1356293" y="3810967"/>
            <a:ext cx="698195" cy="218438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7A42FDA9-16A7-422A-A9C3-33194A1ED809}"/>
              </a:ext>
            </a:extLst>
          </p:cNvPr>
          <p:cNvCxnSpPr>
            <a:cxnSpLocks/>
          </p:cNvCxnSpPr>
          <p:nvPr/>
        </p:nvCxnSpPr>
        <p:spPr>
          <a:xfrm flipV="1">
            <a:off x="1363702" y="3949870"/>
            <a:ext cx="677932" cy="342775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Arrow Connector 199">
            <a:extLst>
              <a:ext uri="{FF2B5EF4-FFF2-40B4-BE49-F238E27FC236}">
                <a16:creationId xmlns:a16="http://schemas.microsoft.com/office/drawing/2014/main" id="{0BFFBB83-7C7E-473E-9D0C-19CE50046501}"/>
              </a:ext>
            </a:extLst>
          </p:cNvPr>
          <p:cNvCxnSpPr>
            <a:cxnSpLocks/>
          </p:cNvCxnSpPr>
          <p:nvPr/>
        </p:nvCxnSpPr>
        <p:spPr>
          <a:xfrm flipV="1">
            <a:off x="1359004" y="4090573"/>
            <a:ext cx="674314" cy="49155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BE96D924-4AF5-4A86-8DE9-F1F5B71E10E7}"/>
              </a:ext>
            </a:extLst>
          </p:cNvPr>
          <p:cNvCxnSpPr>
            <a:cxnSpLocks/>
          </p:cNvCxnSpPr>
          <p:nvPr/>
        </p:nvCxnSpPr>
        <p:spPr>
          <a:xfrm>
            <a:off x="3041076" y="3805392"/>
            <a:ext cx="553477" cy="6878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Straight Arrow Connector 201">
            <a:extLst>
              <a:ext uri="{FF2B5EF4-FFF2-40B4-BE49-F238E27FC236}">
                <a16:creationId xmlns:a16="http://schemas.microsoft.com/office/drawing/2014/main" id="{BC9BD891-B42F-496B-A541-E0EF6152703E}"/>
              </a:ext>
            </a:extLst>
          </p:cNvPr>
          <p:cNvCxnSpPr>
            <a:cxnSpLocks/>
          </p:cNvCxnSpPr>
          <p:nvPr/>
        </p:nvCxnSpPr>
        <p:spPr>
          <a:xfrm flipV="1">
            <a:off x="7670350" y="3794422"/>
            <a:ext cx="286991" cy="6878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Rectangle 202">
            <a:extLst>
              <a:ext uri="{FF2B5EF4-FFF2-40B4-BE49-F238E27FC236}">
                <a16:creationId xmlns:a16="http://schemas.microsoft.com/office/drawing/2014/main" id="{5A8EF181-D386-4D52-BF90-069E13AB740B}"/>
              </a:ext>
            </a:extLst>
          </p:cNvPr>
          <p:cNvSpPr/>
          <p:nvPr/>
        </p:nvSpPr>
        <p:spPr>
          <a:xfrm rot="5400000">
            <a:off x="6656526" y="3645343"/>
            <a:ext cx="1548484" cy="29815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Softmax</a:t>
            </a:r>
            <a:endParaRPr lang="en-US" dirty="0"/>
          </a:p>
        </p:txBody>
      </p:sp>
      <p:sp>
        <p:nvSpPr>
          <p:cNvPr id="204" name="Arrow: Right 203">
            <a:extLst>
              <a:ext uri="{FF2B5EF4-FFF2-40B4-BE49-F238E27FC236}">
                <a16:creationId xmlns:a16="http://schemas.microsoft.com/office/drawing/2014/main" id="{2483B843-912A-4BD4-B3E3-B4B498007998}"/>
              </a:ext>
            </a:extLst>
          </p:cNvPr>
          <p:cNvSpPr/>
          <p:nvPr/>
        </p:nvSpPr>
        <p:spPr>
          <a:xfrm>
            <a:off x="6965185" y="3718611"/>
            <a:ext cx="226002" cy="2354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85381058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A6DB-C3A8-4898-8659-D4269EFAE3D3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4C3E5C-4711-4A85-AC8F-1B6131143316}"/>
              </a:ext>
            </a:extLst>
          </p:cNvPr>
          <p:cNvSpPr txBox="1"/>
          <p:nvPr/>
        </p:nvSpPr>
        <p:spPr>
          <a:xfrm>
            <a:off x="363684" y="630347"/>
            <a:ext cx="5961697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dirty="0"/>
              <a:t> For the CBOW setup, there is a true word, and a prediction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sz="1350" dirty="0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39026B12-E7C3-4E76-94BF-2C96F1281BB8}"/>
              </a:ext>
            </a:extLst>
          </p:cNvPr>
          <p:cNvGrpSpPr/>
          <p:nvPr/>
        </p:nvGrpSpPr>
        <p:grpSpPr>
          <a:xfrm>
            <a:off x="3817657" y="1101778"/>
            <a:ext cx="3518197" cy="1904028"/>
            <a:chOff x="2481587" y="771166"/>
            <a:chExt cx="7733497" cy="4206198"/>
          </a:xfrm>
        </p:grpSpPr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79B03E47-9BD2-4F27-B895-986F0B9CD074}"/>
                </a:ext>
              </a:extLst>
            </p:cNvPr>
            <p:cNvGrpSpPr/>
            <p:nvPr/>
          </p:nvGrpSpPr>
          <p:grpSpPr>
            <a:xfrm>
              <a:off x="2939274" y="1757083"/>
              <a:ext cx="200365" cy="2393445"/>
              <a:chOff x="3578090" y="4389909"/>
              <a:chExt cx="178903" cy="2107097"/>
            </a:xfrm>
          </p:grpSpPr>
          <p:sp>
            <p:nvSpPr>
              <p:cNvPr id="147" name="Flowchart: Connector 146">
                <a:extLst>
                  <a:ext uri="{FF2B5EF4-FFF2-40B4-BE49-F238E27FC236}">
                    <a16:creationId xmlns:a16="http://schemas.microsoft.com/office/drawing/2014/main" id="{90D17FFC-467A-4B05-93FA-9BA6A806B69C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8" name="Flowchart: Connector 147">
                <a:extLst>
                  <a:ext uri="{FF2B5EF4-FFF2-40B4-BE49-F238E27FC236}">
                    <a16:creationId xmlns:a16="http://schemas.microsoft.com/office/drawing/2014/main" id="{069B570F-7749-41C5-BB3E-99E2A2267A28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9" name="Flowchart: Connector 148">
                <a:extLst>
                  <a:ext uri="{FF2B5EF4-FFF2-40B4-BE49-F238E27FC236}">
                    <a16:creationId xmlns:a16="http://schemas.microsoft.com/office/drawing/2014/main" id="{4116C5C6-1C8F-4B6E-B116-D8F6D3766795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0" name="Flowchart: Connector 149">
                <a:extLst>
                  <a:ext uri="{FF2B5EF4-FFF2-40B4-BE49-F238E27FC236}">
                    <a16:creationId xmlns:a16="http://schemas.microsoft.com/office/drawing/2014/main" id="{58F8630D-86D6-43CE-A771-561785BDEB27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1" name="Flowchart: Connector 150">
                <a:extLst>
                  <a:ext uri="{FF2B5EF4-FFF2-40B4-BE49-F238E27FC236}">
                    <a16:creationId xmlns:a16="http://schemas.microsoft.com/office/drawing/2014/main" id="{11D9C89E-3D23-4051-8726-87D9C4288731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2" name="Flowchart: Connector 151">
                <a:extLst>
                  <a:ext uri="{FF2B5EF4-FFF2-40B4-BE49-F238E27FC236}">
                    <a16:creationId xmlns:a16="http://schemas.microsoft.com/office/drawing/2014/main" id="{49A8E357-4150-4A87-A5E2-8FB6B346B9F3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3" name="Flowchart: Connector 152">
                <a:extLst>
                  <a:ext uri="{FF2B5EF4-FFF2-40B4-BE49-F238E27FC236}">
                    <a16:creationId xmlns:a16="http://schemas.microsoft.com/office/drawing/2014/main" id="{8C394F02-ECE0-4000-A4ED-B5B9DDDC3F68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773ED7A-9BC4-4B02-A26F-5F8A83126F3C}"/>
                    </a:ext>
                  </a:extLst>
                </p:cNvPr>
                <p:cNvSpPr txBox="1"/>
                <p:nvPr/>
              </p:nvSpPr>
              <p:spPr>
                <a:xfrm>
                  <a:off x="2491026" y="1724192"/>
                  <a:ext cx="456805" cy="4589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B773ED7A-9BC4-4B02-A26F-5F8A83126F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1026" y="1724192"/>
                  <a:ext cx="456805" cy="458939"/>
                </a:xfrm>
                <a:prstGeom prst="rect">
                  <a:avLst/>
                </a:prstGeom>
                <a:blipFill>
                  <a:blip r:embed="rId2"/>
                  <a:stretch>
                    <a:fillRect l="-20588" r="-5882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23FD8AD-54D1-4E18-8C6A-ADAC340E1324}"/>
                    </a:ext>
                  </a:extLst>
                </p:cNvPr>
                <p:cNvSpPr txBox="1"/>
                <p:nvPr/>
              </p:nvSpPr>
              <p:spPr>
                <a:xfrm>
                  <a:off x="2481587" y="2108046"/>
                  <a:ext cx="465683" cy="4589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E23FD8AD-54D1-4E18-8C6A-ADAC340E13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1587" y="2108046"/>
                  <a:ext cx="465683" cy="458939"/>
                </a:xfrm>
                <a:prstGeom prst="rect">
                  <a:avLst/>
                </a:prstGeom>
                <a:blipFill>
                  <a:blip r:embed="rId3"/>
                  <a:stretch>
                    <a:fillRect l="-20000" r="-5714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7FE4AE65-EA49-4727-AE71-43D18BC60A83}"/>
                    </a:ext>
                  </a:extLst>
                </p:cNvPr>
                <p:cNvSpPr txBox="1"/>
                <p:nvPr/>
              </p:nvSpPr>
              <p:spPr>
                <a:xfrm>
                  <a:off x="2510528" y="3910656"/>
                  <a:ext cx="569136" cy="4589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7FE4AE65-EA49-4727-AE71-43D18BC60A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0528" y="3910656"/>
                  <a:ext cx="569136" cy="458939"/>
                </a:xfrm>
                <a:prstGeom prst="rect">
                  <a:avLst/>
                </a:prstGeom>
                <a:blipFill>
                  <a:blip r:embed="rId4"/>
                  <a:stretch>
                    <a:fillRect l="-16279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AA54259-6177-4BAB-9785-F98BEBD1E379}"/>
                    </a:ext>
                  </a:extLst>
                </p:cNvPr>
                <p:cNvSpPr txBox="1"/>
                <p:nvPr/>
              </p:nvSpPr>
              <p:spPr>
                <a:xfrm>
                  <a:off x="2481587" y="2502873"/>
                  <a:ext cx="465683" cy="4589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1AA54259-6177-4BAB-9785-F98BEBD1E3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1587" y="2502873"/>
                  <a:ext cx="465683" cy="458939"/>
                </a:xfrm>
                <a:prstGeom prst="rect">
                  <a:avLst/>
                </a:prstGeom>
                <a:blipFill>
                  <a:blip r:embed="rId5"/>
                  <a:stretch>
                    <a:fillRect l="-20000" r="-5714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5CFC7BF4-CA96-4A19-A62C-A2F66A99ABE8}"/>
                </a:ext>
              </a:extLst>
            </p:cNvPr>
            <p:cNvGrpSpPr/>
            <p:nvPr/>
          </p:nvGrpSpPr>
          <p:grpSpPr>
            <a:xfrm>
              <a:off x="5567396" y="1757083"/>
              <a:ext cx="200365" cy="2393445"/>
              <a:chOff x="3578090" y="4389909"/>
              <a:chExt cx="178903" cy="2107097"/>
            </a:xfrm>
          </p:grpSpPr>
          <p:sp>
            <p:nvSpPr>
              <p:cNvPr id="140" name="Flowchart: Connector 139">
                <a:extLst>
                  <a:ext uri="{FF2B5EF4-FFF2-40B4-BE49-F238E27FC236}">
                    <a16:creationId xmlns:a16="http://schemas.microsoft.com/office/drawing/2014/main" id="{42E2591A-6987-47E2-B369-9F441599FEB0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1" name="Flowchart: Connector 140">
                <a:extLst>
                  <a:ext uri="{FF2B5EF4-FFF2-40B4-BE49-F238E27FC236}">
                    <a16:creationId xmlns:a16="http://schemas.microsoft.com/office/drawing/2014/main" id="{FFAF03BE-9C05-4CEB-86DF-7ACBA70BAB3D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D11E9A1F-13BF-4D83-94C9-24E5F475790E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3" name="Flowchart: Connector 142">
                <a:extLst>
                  <a:ext uri="{FF2B5EF4-FFF2-40B4-BE49-F238E27FC236}">
                    <a16:creationId xmlns:a16="http://schemas.microsoft.com/office/drawing/2014/main" id="{06C3591C-724B-46E6-9E65-B1AAD9BF997D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4" name="Flowchart: Connector 143">
                <a:extLst>
                  <a:ext uri="{FF2B5EF4-FFF2-40B4-BE49-F238E27FC236}">
                    <a16:creationId xmlns:a16="http://schemas.microsoft.com/office/drawing/2014/main" id="{1C1ACF7E-8ACA-4B88-AF41-51C64836CD4F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5" name="Flowchart: Connector 144">
                <a:extLst>
                  <a:ext uri="{FF2B5EF4-FFF2-40B4-BE49-F238E27FC236}">
                    <a16:creationId xmlns:a16="http://schemas.microsoft.com/office/drawing/2014/main" id="{359621A2-C48E-4FBD-BBCD-9707CCCE8DD7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8DECED17-293A-4619-A04D-D9D19DE279D9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132201B-98B8-40BB-B6FD-BBF19425251F}"/>
                </a:ext>
              </a:extLst>
            </p:cNvPr>
            <p:cNvCxnSpPr>
              <a:cxnSpLocks/>
              <a:endCxn id="140" idx="2"/>
            </p:cNvCxnSpPr>
            <p:nvPr/>
          </p:nvCxnSpPr>
          <p:spPr>
            <a:xfrm>
              <a:off x="3288057" y="1858691"/>
              <a:ext cx="228675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283025C4-F0E9-4B81-A9F8-5EB27ABC75A5}"/>
                </a:ext>
              </a:extLst>
            </p:cNvPr>
            <p:cNvCxnSpPr>
              <a:cxnSpLocks/>
              <a:endCxn id="141" idx="2"/>
            </p:cNvCxnSpPr>
            <p:nvPr/>
          </p:nvCxnSpPr>
          <p:spPr>
            <a:xfrm>
              <a:off x="3336844" y="1858691"/>
              <a:ext cx="2230552" cy="3876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E8DFDA6D-90F3-4874-ADAB-70E0973647AA}"/>
                </a:ext>
              </a:extLst>
            </p:cNvPr>
            <p:cNvCxnSpPr>
              <a:cxnSpLocks/>
              <a:endCxn id="142" idx="2"/>
            </p:cNvCxnSpPr>
            <p:nvPr/>
          </p:nvCxnSpPr>
          <p:spPr>
            <a:xfrm>
              <a:off x="3329424" y="1858690"/>
              <a:ext cx="2245392" cy="7677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D52B71E6-1F77-4894-A1BC-C489B0C38500}"/>
                </a:ext>
              </a:extLst>
            </p:cNvPr>
            <p:cNvCxnSpPr>
              <a:cxnSpLocks/>
              <a:endCxn id="143" idx="1"/>
            </p:cNvCxnSpPr>
            <p:nvPr/>
          </p:nvCxnSpPr>
          <p:spPr>
            <a:xfrm>
              <a:off x="3335383" y="1858689"/>
              <a:ext cx="2267689" cy="2118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71971B15-2823-445C-B7E3-79575578355B}"/>
                </a:ext>
              </a:extLst>
            </p:cNvPr>
            <p:cNvCxnSpPr>
              <a:cxnSpLocks/>
              <a:endCxn id="140" idx="2"/>
            </p:cNvCxnSpPr>
            <p:nvPr/>
          </p:nvCxnSpPr>
          <p:spPr>
            <a:xfrm flipV="1">
              <a:off x="3252380" y="1858692"/>
              <a:ext cx="2322435" cy="385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72F7A52B-3C2C-4D29-ABAC-680004FC21F1}"/>
                </a:ext>
              </a:extLst>
            </p:cNvPr>
            <p:cNvCxnSpPr>
              <a:cxnSpLocks/>
              <a:endCxn id="141" idx="2"/>
            </p:cNvCxnSpPr>
            <p:nvPr/>
          </p:nvCxnSpPr>
          <p:spPr>
            <a:xfrm>
              <a:off x="3301167" y="2244325"/>
              <a:ext cx="2266229" cy="19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B9A6035C-B140-43BF-AB49-DE2AAE487E87}"/>
                </a:ext>
              </a:extLst>
            </p:cNvPr>
            <p:cNvCxnSpPr>
              <a:cxnSpLocks/>
              <a:endCxn id="142" idx="2"/>
            </p:cNvCxnSpPr>
            <p:nvPr/>
          </p:nvCxnSpPr>
          <p:spPr>
            <a:xfrm>
              <a:off x="3293747" y="2244324"/>
              <a:ext cx="2281068" cy="3820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8E1B9AD1-0F8E-4C44-991A-BC71CF0A6A58}"/>
                </a:ext>
              </a:extLst>
            </p:cNvPr>
            <p:cNvCxnSpPr>
              <a:cxnSpLocks/>
              <a:endCxn id="143" idx="2"/>
            </p:cNvCxnSpPr>
            <p:nvPr/>
          </p:nvCxnSpPr>
          <p:spPr>
            <a:xfrm>
              <a:off x="3271482" y="2227664"/>
              <a:ext cx="2303333" cy="1821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6F0750E1-4B5A-4132-8AFC-429A7EEA813F}"/>
                </a:ext>
              </a:extLst>
            </p:cNvPr>
            <p:cNvCxnSpPr>
              <a:cxnSpLocks/>
              <a:endCxn id="143" idx="2"/>
            </p:cNvCxnSpPr>
            <p:nvPr/>
          </p:nvCxnSpPr>
          <p:spPr>
            <a:xfrm flipV="1">
              <a:off x="3156213" y="4048920"/>
              <a:ext cx="2418602" cy="2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D29EDEE9-EBAB-49C0-AAA7-3F1C0A7C5463}"/>
                </a:ext>
              </a:extLst>
            </p:cNvPr>
            <p:cNvCxnSpPr>
              <a:cxnSpLocks/>
              <a:endCxn id="142" idx="3"/>
            </p:cNvCxnSpPr>
            <p:nvPr/>
          </p:nvCxnSpPr>
          <p:spPr>
            <a:xfrm flipV="1">
              <a:off x="3205000" y="2698247"/>
              <a:ext cx="2398072" cy="13729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B3634497-3427-4405-B3B1-A4DC3D79C7F2}"/>
                </a:ext>
              </a:extLst>
            </p:cNvPr>
            <p:cNvCxnSpPr>
              <a:cxnSpLocks/>
              <a:endCxn id="141" idx="2"/>
            </p:cNvCxnSpPr>
            <p:nvPr/>
          </p:nvCxnSpPr>
          <p:spPr>
            <a:xfrm flipV="1">
              <a:off x="3197580" y="2246309"/>
              <a:ext cx="2369815" cy="18248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8F969C1A-A0BD-4BA8-BF5E-39041E77A284}"/>
                </a:ext>
              </a:extLst>
            </p:cNvPr>
            <p:cNvCxnSpPr>
              <a:cxnSpLocks/>
              <a:endCxn id="140" idx="2"/>
            </p:cNvCxnSpPr>
            <p:nvPr/>
          </p:nvCxnSpPr>
          <p:spPr>
            <a:xfrm flipV="1">
              <a:off x="3203540" y="1858692"/>
              <a:ext cx="2371276" cy="2212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AE5EE90-CA3D-4B65-A69C-D01EE4F125BA}"/>
                </a:ext>
              </a:extLst>
            </p:cNvPr>
            <p:cNvCxnSpPr>
              <a:cxnSpLocks/>
              <a:endCxn id="140" idx="3"/>
            </p:cNvCxnSpPr>
            <p:nvPr/>
          </p:nvCxnSpPr>
          <p:spPr>
            <a:xfrm flipV="1">
              <a:off x="3288057" y="1930540"/>
              <a:ext cx="2315016" cy="7033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4FDC4B9B-7A96-4E8B-9D43-55C9D7247ED7}"/>
                </a:ext>
              </a:extLst>
            </p:cNvPr>
            <p:cNvCxnSpPr>
              <a:cxnSpLocks/>
              <a:endCxn id="141" idx="2"/>
            </p:cNvCxnSpPr>
            <p:nvPr/>
          </p:nvCxnSpPr>
          <p:spPr>
            <a:xfrm flipV="1">
              <a:off x="3336844" y="2246309"/>
              <a:ext cx="2230552" cy="3876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813C1CED-A16B-416B-A778-1FE932061A35}"/>
                </a:ext>
              </a:extLst>
            </p:cNvPr>
            <p:cNvCxnSpPr>
              <a:cxnSpLocks/>
            </p:cNvCxnSpPr>
            <p:nvPr/>
          </p:nvCxnSpPr>
          <p:spPr>
            <a:xfrm>
              <a:off x="3329424" y="2633924"/>
              <a:ext cx="21101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DFC88C20-D70F-49D3-B1EE-B01AB45F6B38}"/>
                </a:ext>
              </a:extLst>
            </p:cNvPr>
            <p:cNvCxnSpPr>
              <a:cxnSpLocks/>
              <a:endCxn id="143" idx="2"/>
            </p:cNvCxnSpPr>
            <p:nvPr/>
          </p:nvCxnSpPr>
          <p:spPr>
            <a:xfrm>
              <a:off x="3335383" y="2633923"/>
              <a:ext cx="2239433" cy="14149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9D488295-C97B-4246-9E4A-E7330AE8A8DC}"/>
                    </a:ext>
                  </a:extLst>
                </p:cNvPr>
                <p:cNvSpPr/>
                <p:nvPr/>
              </p:nvSpPr>
              <p:spPr>
                <a:xfrm>
                  <a:off x="4169107" y="1225906"/>
                  <a:ext cx="1024813" cy="8158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0" name="Rectangle 109">
                  <a:extLst>
                    <a:ext uri="{FF2B5EF4-FFF2-40B4-BE49-F238E27FC236}">
                      <a16:creationId xmlns:a16="http://schemas.microsoft.com/office/drawing/2014/main" id="{9D488295-C97B-4246-9E4A-E7330AE8A8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107" y="1225906"/>
                  <a:ext cx="1024813" cy="81589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1" name="Flowchart: Connector 110">
              <a:extLst>
                <a:ext uri="{FF2B5EF4-FFF2-40B4-BE49-F238E27FC236}">
                  <a16:creationId xmlns:a16="http://schemas.microsoft.com/office/drawing/2014/main" id="{7B561E69-7B10-4B13-B0EC-8CC2AF2EBB78}"/>
                </a:ext>
              </a:extLst>
            </p:cNvPr>
            <p:cNvSpPr/>
            <p:nvPr/>
          </p:nvSpPr>
          <p:spPr>
            <a:xfrm>
              <a:off x="8753049" y="887056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30369E76-6F93-47A4-A6F6-EF9FA7D1A033}"/>
                </a:ext>
              </a:extLst>
            </p:cNvPr>
            <p:cNvSpPr/>
            <p:nvPr/>
          </p:nvSpPr>
          <p:spPr>
            <a:xfrm>
              <a:off x="8745629" y="1274673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42FE62DF-457B-4213-8C1D-30D0C02F065C}"/>
                </a:ext>
              </a:extLst>
            </p:cNvPr>
            <p:cNvSpPr/>
            <p:nvPr/>
          </p:nvSpPr>
          <p:spPr>
            <a:xfrm>
              <a:off x="8753049" y="1654763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2C2C02D8-3C60-4EB7-A185-12E1C457B9C3}"/>
                </a:ext>
              </a:extLst>
            </p:cNvPr>
            <p:cNvSpPr/>
            <p:nvPr/>
          </p:nvSpPr>
          <p:spPr>
            <a:xfrm>
              <a:off x="8732603" y="4657532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8C117AF9-26BD-43EC-A7F5-78B2B7053BFA}"/>
                </a:ext>
              </a:extLst>
            </p:cNvPr>
            <p:cNvSpPr/>
            <p:nvPr/>
          </p:nvSpPr>
          <p:spPr>
            <a:xfrm>
              <a:off x="8739062" y="2504914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CC6B2E92-9BD4-477F-8B4A-A6E2539BCFFA}"/>
                </a:ext>
              </a:extLst>
            </p:cNvPr>
            <p:cNvSpPr/>
            <p:nvPr/>
          </p:nvSpPr>
          <p:spPr>
            <a:xfrm>
              <a:off x="8739062" y="2753291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EAE5838B-718A-4439-A403-8F25092E8F09}"/>
                </a:ext>
              </a:extLst>
            </p:cNvPr>
            <p:cNvSpPr/>
            <p:nvPr/>
          </p:nvSpPr>
          <p:spPr>
            <a:xfrm>
              <a:off x="8739062" y="3001667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8F3FFF3B-1664-4B87-82B6-8C2D0D978A60}"/>
                </a:ext>
              </a:extLst>
            </p:cNvPr>
            <p:cNvCxnSpPr>
              <a:cxnSpLocks/>
              <a:endCxn id="111" idx="2"/>
            </p:cNvCxnSpPr>
            <p:nvPr/>
          </p:nvCxnSpPr>
          <p:spPr>
            <a:xfrm flipV="1">
              <a:off x="5775181" y="988665"/>
              <a:ext cx="2977868" cy="842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E2D45259-2B7E-400D-AE0E-5DCC8675954F}"/>
                </a:ext>
              </a:extLst>
            </p:cNvPr>
            <p:cNvCxnSpPr>
              <a:cxnSpLocks/>
              <a:stCxn id="140" idx="6"/>
              <a:endCxn id="112" idx="2"/>
            </p:cNvCxnSpPr>
            <p:nvPr/>
          </p:nvCxnSpPr>
          <p:spPr>
            <a:xfrm flipV="1">
              <a:off x="5767761" y="1376282"/>
              <a:ext cx="2977868" cy="482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D5E89D14-F3A1-4AB3-BC3D-E9B4E84E7266}"/>
                </a:ext>
              </a:extLst>
            </p:cNvPr>
            <p:cNvCxnSpPr>
              <a:cxnSpLocks/>
              <a:stCxn id="140" idx="6"/>
              <a:endCxn id="113" idx="2"/>
            </p:cNvCxnSpPr>
            <p:nvPr/>
          </p:nvCxnSpPr>
          <p:spPr>
            <a:xfrm flipV="1">
              <a:off x="5767761" y="1756372"/>
              <a:ext cx="2985288" cy="1023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DF4D25B4-0430-419F-AD69-28B40AB85E0B}"/>
                </a:ext>
              </a:extLst>
            </p:cNvPr>
            <p:cNvCxnSpPr>
              <a:cxnSpLocks/>
              <a:stCxn id="140" idx="5"/>
              <a:endCxn id="114" idx="2"/>
            </p:cNvCxnSpPr>
            <p:nvPr/>
          </p:nvCxnSpPr>
          <p:spPr>
            <a:xfrm>
              <a:off x="5739505" y="1930540"/>
              <a:ext cx="2993098" cy="28286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B6EB06EF-7FE4-453E-B62F-457D0C265F09}"/>
                </a:ext>
              </a:extLst>
            </p:cNvPr>
            <p:cNvCxnSpPr>
              <a:cxnSpLocks/>
              <a:stCxn id="141" idx="6"/>
              <a:endCxn id="114" idx="2"/>
            </p:cNvCxnSpPr>
            <p:nvPr/>
          </p:nvCxnSpPr>
          <p:spPr>
            <a:xfrm>
              <a:off x="5760341" y="2246309"/>
              <a:ext cx="2972262" cy="25128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DD0C40D3-2497-469F-963C-DE5BFDA12545}"/>
                </a:ext>
              </a:extLst>
            </p:cNvPr>
            <p:cNvCxnSpPr>
              <a:cxnSpLocks/>
              <a:stCxn id="142" idx="6"/>
              <a:endCxn id="114" idx="2"/>
            </p:cNvCxnSpPr>
            <p:nvPr/>
          </p:nvCxnSpPr>
          <p:spPr>
            <a:xfrm>
              <a:off x="5767761" y="2626399"/>
              <a:ext cx="2964842" cy="21327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FC761DD7-0B7C-4B52-96C6-C5EEC534082B}"/>
                </a:ext>
              </a:extLst>
            </p:cNvPr>
            <p:cNvCxnSpPr>
              <a:cxnSpLocks/>
              <a:stCxn id="143" idx="6"/>
              <a:endCxn id="114" idx="2"/>
            </p:cNvCxnSpPr>
            <p:nvPr/>
          </p:nvCxnSpPr>
          <p:spPr>
            <a:xfrm>
              <a:off x="5767761" y="4048919"/>
              <a:ext cx="2964842" cy="710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2001351B-6F45-4BB7-A29B-FBC91AF0D928}"/>
                </a:ext>
              </a:extLst>
            </p:cNvPr>
            <p:cNvCxnSpPr>
              <a:cxnSpLocks/>
              <a:stCxn id="141" idx="6"/>
              <a:endCxn id="111" idx="2"/>
            </p:cNvCxnSpPr>
            <p:nvPr/>
          </p:nvCxnSpPr>
          <p:spPr>
            <a:xfrm flipV="1">
              <a:off x="5760341" y="988665"/>
              <a:ext cx="2992708" cy="12576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E344EF4A-6230-40B4-BB9E-080C4709E34F}"/>
                </a:ext>
              </a:extLst>
            </p:cNvPr>
            <p:cNvCxnSpPr>
              <a:cxnSpLocks/>
              <a:stCxn id="141" idx="6"/>
              <a:endCxn id="112" idx="2"/>
            </p:cNvCxnSpPr>
            <p:nvPr/>
          </p:nvCxnSpPr>
          <p:spPr>
            <a:xfrm flipV="1">
              <a:off x="5760341" y="1376282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71799E41-9B2E-45D8-842A-BB8FC1E1FF35}"/>
                </a:ext>
              </a:extLst>
            </p:cNvPr>
            <p:cNvCxnSpPr>
              <a:cxnSpLocks/>
              <a:stCxn id="141" idx="6"/>
              <a:endCxn id="113" idx="2"/>
            </p:cNvCxnSpPr>
            <p:nvPr/>
          </p:nvCxnSpPr>
          <p:spPr>
            <a:xfrm flipV="1">
              <a:off x="5760341" y="1756372"/>
              <a:ext cx="2992708" cy="4899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6A51CC67-9520-45FA-9C99-DFA09FF29CA3}"/>
                </a:ext>
              </a:extLst>
            </p:cNvPr>
            <p:cNvCxnSpPr>
              <a:cxnSpLocks/>
              <a:endCxn id="111" idx="3"/>
            </p:cNvCxnSpPr>
            <p:nvPr/>
          </p:nvCxnSpPr>
          <p:spPr>
            <a:xfrm flipV="1">
              <a:off x="5747315" y="1060513"/>
              <a:ext cx="3033990" cy="1561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DBE6CC9F-92A5-4BDB-8AF9-6530713AAAD9}"/>
                </a:ext>
              </a:extLst>
            </p:cNvPr>
            <p:cNvCxnSpPr>
              <a:cxnSpLocks/>
              <a:stCxn id="142" idx="6"/>
            </p:cNvCxnSpPr>
            <p:nvPr/>
          </p:nvCxnSpPr>
          <p:spPr>
            <a:xfrm flipV="1">
              <a:off x="5767761" y="1463367"/>
              <a:ext cx="2902413" cy="11630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BF9AE8FF-8D64-49E3-BF4C-1099B9456B41}"/>
                </a:ext>
              </a:extLst>
            </p:cNvPr>
            <p:cNvCxnSpPr>
              <a:cxnSpLocks/>
              <a:stCxn id="142" idx="6"/>
              <a:endCxn id="113" idx="2"/>
            </p:cNvCxnSpPr>
            <p:nvPr/>
          </p:nvCxnSpPr>
          <p:spPr>
            <a:xfrm flipV="1">
              <a:off x="5767761" y="1756372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2715190B-50A2-4C25-BC2A-A566D8865D61}"/>
                </a:ext>
              </a:extLst>
            </p:cNvPr>
            <p:cNvCxnSpPr>
              <a:cxnSpLocks/>
              <a:stCxn id="143" idx="7"/>
              <a:endCxn id="113" idx="3"/>
            </p:cNvCxnSpPr>
            <p:nvPr/>
          </p:nvCxnSpPr>
          <p:spPr>
            <a:xfrm flipV="1">
              <a:off x="5739505" y="1828220"/>
              <a:ext cx="3041800" cy="21488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1C8ED21B-A574-47E3-BFC0-EF7FB1D8D603}"/>
                </a:ext>
              </a:extLst>
            </p:cNvPr>
            <p:cNvCxnSpPr>
              <a:cxnSpLocks/>
              <a:stCxn id="143" idx="7"/>
            </p:cNvCxnSpPr>
            <p:nvPr/>
          </p:nvCxnSpPr>
          <p:spPr>
            <a:xfrm flipV="1">
              <a:off x="5739505" y="1406045"/>
              <a:ext cx="3067464" cy="25710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80222086-A725-4389-80A3-AE7BE9F1DD8D}"/>
                </a:ext>
              </a:extLst>
            </p:cNvPr>
            <p:cNvCxnSpPr>
              <a:cxnSpLocks/>
              <a:stCxn id="143" idx="7"/>
            </p:cNvCxnSpPr>
            <p:nvPr/>
          </p:nvCxnSpPr>
          <p:spPr>
            <a:xfrm flipV="1">
              <a:off x="5739505" y="1042879"/>
              <a:ext cx="3020928" cy="29341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D0E4225F-F1D1-43EF-B1E8-C10E93DCAF69}"/>
                    </a:ext>
                  </a:extLst>
                </p:cNvPr>
                <p:cNvSpPr/>
                <p:nvPr/>
              </p:nvSpPr>
              <p:spPr>
                <a:xfrm>
                  <a:off x="6823300" y="799619"/>
                  <a:ext cx="880908" cy="8158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4" name="Rectangle 133">
                  <a:extLst>
                    <a:ext uri="{FF2B5EF4-FFF2-40B4-BE49-F238E27FC236}">
                      <a16:creationId xmlns:a16="http://schemas.microsoft.com/office/drawing/2014/main" id="{D0E4225F-F1D1-43EF-B1E8-C10E93DCAF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3300" y="799619"/>
                  <a:ext cx="880908" cy="8158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1F2056F9-F664-4D4F-BD18-11F20787B2DD}"/>
                    </a:ext>
                  </a:extLst>
                </p:cNvPr>
                <p:cNvSpPr txBox="1"/>
                <p:nvPr/>
              </p:nvSpPr>
              <p:spPr>
                <a:xfrm>
                  <a:off x="5470788" y="4161471"/>
                  <a:ext cx="812831" cy="8158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5" name="TextBox 134">
                  <a:extLst>
                    <a:ext uri="{FF2B5EF4-FFF2-40B4-BE49-F238E27FC236}">
                      <a16:creationId xmlns:a16="http://schemas.microsoft.com/office/drawing/2014/main" id="{1F2056F9-F664-4D4F-BD18-11F20787B2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0788" y="4161471"/>
                  <a:ext cx="812831" cy="8158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21CD1565-2581-42C4-90CA-8DC25DEAE0DC}"/>
                    </a:ext>
                  </a:extLst>
                </p:cNvPr>
                <p:cNvSpPr txBox="1"/>
                <p:nvPr/>
              </p:nvSpPr>
              <p:spPr>
                <a:xfrm>
                  <a:off x="9049075" y="771166"/>
                  <a:ext cx="610574" cy="6119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21CD1565-2581-42C4-90CA-8DC25DEAE0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9075" y="771166"/>
                  <a:ext cx="610574" cy="611920"/>
                </a:xfrm>
                <a:prstGeom prst="rect">
                  <a:avLst/>
                </a:prstGeom>
                <a:blipFill>
                  <a:blip r:embed="rId9"/>
                  <a:stretch>
                    <a:fillRect l="-21739" r="-6522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B15E19E4-1AD7-4AA1-A9F5-0FA71904F00F}"/>
                    </a:ext>
                  </a:extLst>
                </p:cNvPr>
                <p:cNvSpPr txBox="1"/>
                <p:nvPr/>
              </p:nvSpPr>
              <p:spPr>
                <a:xfrm>
                  <a:off x="9028206" y="1144741"/>
                  <a:ext cx="622274" cy="6119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B15E19E4-1AD7-4AA1-A9F5-0FA71904F0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8206" y="1144741"/>
                  <a:ext cx="622274" cy="611920"/>
                </a:xfrm>
                <a:prstGeom prst="rect">
                  <a:avLst/>
                </a:prstGeom>
                <a:blipFill>
                  <a:blip r:embed="rId10"/>
                  <a:stretch>
                    <a:fillRect l="-21739" r="-6522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51AA222-A945-4520-900A-725C22A8E486}"/>
                    </a:ext>
                  </a:extLst>
                </p:cNvPr>
                <p:cNvSpPr txBox="1"/>
                <p:nvPr/>
              </p:nvSpPr>
              <p:spPr>
                <a:xfrm>
                  <a:off x="9028206" y="1529782"/>
                  <a:ext cx="622274" cy="6119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E51AA222-A945-4520-900A-725C22A8E4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8206" y="1529782"/>
                  <a:ext cx="622274" cy="611920"/>
                </a:xfrm>
                <a:prstGeom prst="rect">
                  <a:avLst/>
                </a:prstGeom>
                <a:blipFill>
                  <a:blip r:embed="rId11"/>
                  <a:stretch>
                    <a:fillRect l="-21739" r="-6522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0A8B472-ADDB-44A7-A35D-73CD46E83735}"/>
                    </a:ext>
                  </a:extLst>
                </p:cNvPr>
                <p:cNvSpPr txBox="1"/>
                <p:nvPr/>
              </p:nvSpPr>
              <p:spPr>
                <a:xfrm>
                  <a:off x="9070749" y="4356122"/>
                  <a:ext cx="1144335" cy="6119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0A8B472-ADDB-44A7-A35D-73CD46E837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0749" y="4356122"/>
                  <a:ext cx="1144335" cy="611920"/>
                </a:xfrm>
                <a:prstGeom prst="rect">
                  <a:avLst/>
                </a:prstGeom>
                <a:blipFill>
                  <a:blip r:embed="rId12"/>
                  <a:stretch>
                    <a:fillRect l="-10588" r="-3529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4" name="Rectangle 153">
            <a:extLst>
              <a:ext uri="{FF2B5EF4-FFF2-40B4-BE49-F238E27FC236}">
                <a16:creationId xmlns:a16="http://schemas.microsoft.com/office/drawing/2014/main" id="{D9341B9C-ACD1-490B-8655-D08572C7A26F}"/>
              </a:ext>
            </a:extLst>
          </p:cNvPr>
          <p:cNvSpPr/>
          <p:nvPr/>
        </p:nvSpPr>
        <p:spPr>
          <a:xfrm>
            <a:off x="556537" y="1299674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There</a:t>
            </a: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CB165142-4C16-4C20-99DF-E17CCB54AC4C}"/>
              </a:ext>
            </a:extLst>
          </p:cNvPr>
          <p:cNvSpPr/>
          <p:nvPr/>
        </p:nvSpPr>
        <p:spPr>
          <a:xfrm>
            <a:off x="554338" y="1569973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Was 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6839022-6F01-41A9-A134-0B52F05EAF00}"/>
              </a:ext>
            </a:extLst>
          </p:cNvPr>
          <p:cNvSpPr/>
          <p:nvPr/>
        </p:nvSpPr>
        <p:spPr>
          <a:xfrm>
            <a:off x="554338" y="1865347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Much 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37C1A300-700F-4D06-A0D9-946488136ADC}"/>
              </a:ext>
            </a:extLst>
          </p:cNvPr>
          <p:cNvSpPr/>
          <p:nvPr/>
        </p:nvSpPr>
        <p:spPr>
          <a:xfrm>
            <a:off x="556537" y="2169016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Hanging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E5A501C0-37BB-4126-8973-EFD8010DE217}"/>
              </a:ext>
            </a:extLst>
          </p:cNvPr>
          <p:cNvSpPr/>
          <p:nvPr/>
        </p:nvSpPr>
        <p:spPr>
          <a:xfrm>
            <a:off x="554338" y="2439314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45F74F95-320E-4E87-9502-DCDBB9295132}"/>
              </a:ext>
            </a:extLst>
          </p:cNvPr>
          <p:cNvSpPr/>
          <p:nvPr/>
        </p:nvSpPr>
        <p:spPr>
          <a:xfrm>
            <a:off x="554338" y="2734689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The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0F4F9E4A-9BE9-4529-AD93-F1023477366D}"/>
              </a:ext>
            </a:extLst>
          </p:cNvPr>
          <p:cNvSpPr/>
          <p:nvPr/>
        </p:nvSpPr>
        <p:spPr>
          <a:xfrm>
            <a:off x="2117179" y="1701624"/>
            <a:ext cx="1003762" cy="71455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Average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Word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Vectors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49E47EFC-AAC0-484E-BBD5-E632AF106EEB}"/>
              </a:ext>
            </a:extLst>
          </p:cNvPr>
          <p:cNvSpPr/>
          <p:nvPr/>
        </p:nvSpPr>
        <p:spPr>
          <a:xfrm>
            <a:off x="8122348" y="1908823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Game</a:t>
            </a:r>
          </a:p>
        </p:txBody>
      </p:sp>
      <p:cxnSp>
        <p:nvCxnSpPr>
          <p:cNvPr id="162" name="Straight Arrow Connector 161">
            <a:extLst>
              <a:ext uri="{FF2B5EF4-FFF2-40B4-BE49-F238E27FC236}">
                <a16:creationId xmlns:a16="http://schemas.microsoft.com/office/drawing/2014/main" id="{4F90AEF2-6FEA-4BF1-97D4-8E580D26C01F}"/>
              </a:ext>
            </a:extLst>
          </p:cNvPr>
          <p:cNvCxnSpPr>
            <a:stCxn id="154" idx="3"/>
          </p:cNvCxnSpPr>
          <p:nvPr/>
        </p:nvCxnSpPr>
        <p:spPr>
          <a:xfrm>
            <a:off x="1410668" y="1418366"/>
            <a:ext cx="706511" cy="397164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81FFC0D8-6914-4B27-A712-E99302B946F7}"/>
              </a:ext>
            </a:extLst>
          </p:cNvPr>
          <p:cNvCxnSpPr>
            <a:cxnSpLocks/>
          </p:cNvCxnSpPr>
          <p:nvPr/>
        </p:nvCxnSpPr>
        <p:spPr>
          <a:xfrm>
            <a:off x="1418077" y="1681607"/>
            <a:ext cx="686248" cy="232939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984EBD86-5800-4616-8AB1-B2AB55B18521}"/>
              </a:ext>
            </a:extLst>
          </p:cNvPr>
          <p:cNvCxnSpPr>
            <a:cxnSpLocks/>
          </p:cNvCxnSpPr>
          <p:nvPr/>
        </p:nvCxnSpPr>
        <p:spPr>
          <a:xfrm>
            <a:off x="1413379" y="1971085"/>
            <a:ext cx="682630" cy="16501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EBBBE904-9038-4C73-A8C7-CE2B6F906766}"/>
              </a:ext>
            </a:extLst>
          </p:cNvPr>
          <p:cNvCxnSpPr>
            <a:cxnSpLocks/>
            <a:endCxn id="160" idx="1"/>
          </p:cNvCxnSpPr>
          <p:nvPr/>
        </p:nvCxnSpPr>
        <p:spPr>
          <a:xfrm flipV="1">
            <a:off x="1418984" y="2058901"/>
            <a:ext cx="698195" cy="218438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EC6EECCB-E6C0-4D4D-981D-F1657B9B7293}"/>
              </a:ext>
            </a:extLst>
          </p:cNvPr>
          <p:cNvCxnSpPr>
            <a:cxnSpLocks/>
          </p:cNvCxnSpPr>
          <p:nvPr/>
        </p:nvCxnSpPr>
        <p:spPr>
          <a:xfrm flipV="1">
            <a:off x="1426393" y="2197804"/>
            <a:ext cx="677932" cy="342775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0AAA1CCE-ADEA-48CA-93CA-3FAB1CAD335C}"/>
              </a:ext>
            </a:extLst>
          </p:cNvPr>
          <p:cNvCxnSpPr>
            <a:cxnSpLocks/>
          </p:cNvCxnSpPr>
          <p:nvPr/>
        </p:nvCxnSpPr>
        <p:spPr>
          <a:xfrm flipV="1">
            <a:off x="1421695" y="2338507"/>
            <a:ext cx="674314" cy="49155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Straight Arrow Connector 167">
            <a:extLst>
              <a:ext uri="{FF2B5EF4-FFF2-40B4-BE49-F238E27FC236}">
                <a16:creationId xmlns:a16="http://schemas.microsoft.com/office/drawing/2014/main" id="{5A468BCE-E397-48C2-B948-C593160B03AC}"/>
              </a:ext>
            </a:extLst>
          </p:cNvPr>
          <p:cNvCxnSpPr>
            <a:cxnSpLocks/>
          </p:cNvCxnSpPr>
          <p:nvPr/>
        </p:nvCxnSpPr>
        <p:spPr>
          <a:xfrm>
            <a:off x="3103767" y="2053326"/>
            <a:ext cx="553477" cy="6878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80126D88-7BA0-4235-9770-2CD2C338925D}"/>
              </a:ext>
            </a:extLst>
          </p:cNvPr>
          <p:cNvCxnSpPr>
            <a:cxnSpLocks/>
          </p:cNvCxnSpPr>
          <p:nvPr/>
        </p:nvCxnSpPr>
        <p:spPr>
          <a:xfrm flipV="1">
            <a:off x="7733041" y="2042356"/>
            <a:ext cx="286991" cy="6878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Rectangle 169">
            <a:extLst>
              <a:ext uri="{FF2B5EF4-FFF2-40B4-BE49-F238E27FC236}">
                <a16:creationId xmlns:a16="http://schemas.microsoft.com/office/drawing/2014/main" id="{CE5D3062-CFD9-47A3-A220-29C2C411A248}"/>
              </a:ext>
            </a:extLst>
          </p:cNvPr>
          <p:cNvSpPr/>
          <p:nvPr/>
        </p:nvSpPr>
        <p:spPr>
          <a:xfrm rot="5400000">
            <a:off x="6719217" y="1893277"/>
            <a:ext cx="1548484" cy="29815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Softmax</a:t>
            </a:r>
            <a:endParaRPr lang="en-US" dirty="0"/>
          </a:p>
        </p:txBody>
      </p:sp>
      <p:sp>
        <p:nvSpPr>
          <p:cNvPr id="171" name="Arrow: Right 170">
            <a:extLst>
              <a:ext uri="{FF2B5EF4-FFF2-40B4-BE49-F238E27FC236}">
                <a16:creationId xmlns:a16="http://schemas.microsoft.com/office/drawing/2014/main" id="{8CEE7DF0-79D8-4603-8D20-BCE09652DF3B}"/>
              </a:ext>
            </a:extLst>
          </p:cNvPr>
          <p:cNvSpPr/>
          <p:nvPr/>
        </p:nvSpPr>
        <p:spPr>
          <a:xfrm>
            <a:off x="7027876" y="1966545"/>
            <a:ext cx="226002" cy="2354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6863297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7A6DB-C3A8-4898-8659-D4269EFAE3D3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Learning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74C3E5C-4711-4A85-AC8F-1B6131143316}"/>
              </a:ext>
            </a:extLst>
          </p:cNvPr>
          <p:cNvSpPr txBox="1"/>
          <p:nvPr/>
        </p:nvSpPr>
        <p:spPr>
          <a:xfrm>
            <a:off x="363684" y="630347"/>
            <a:ext cx="5961697" cy="8540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dirty="0"/>
              <a:t> For the CBOW setup, there is a true word, and a prediction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sz="135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6C14B99-7A04-48E8-93E7-B4A3BCEC3F09}"/>
                  </a:ext>
                </a:extLst>
              </p:cNvPr>
              <p:cNvSpPr txBox="1"/>
              <p:nvPr/>
            </p:nvSpPr>
            <p:spPr>
              <a:xfrm>
                <a:off x="363683" y="3552591"/>
                <a:ext cx="8500084" cy="19620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dirty="0"/>
                  <a:t> For either form of model, learn the model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such that the </a:t>
                </a:r>
              </a:p>
              <a:p>
                <a:r>
                  <a:rPr lang="en-US" dirty="0"/>
                  <a:t>     model yields high probabilities for the true word output</a:t>
                </a:r>
              </a:p>
              <a:p>
                <a:endParaRPr lang="en-US" dirty="0"/>
              </a:p>
              <a:p>
                <a:pPr marL="257175" indent="-257175">
                  <a:buFont typeface="Wingdings" panose="05000000000000000000" pitchFamily="2" charset="2"/>
                  <a:buChar char="q"/>
                </a:pPr>
                <a:r>
                  <a:rPr lang="en-US" dirty="0"/>
                  <a:t>Do such model fitting across an entire, massive database of text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endParaRPr lang="en-US" sz="1350" dirty="0"/>
              </a:p>
            </p:txBody>
          </p:sp>
        </mc:Choice>
        <mc:Fallback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C6C14B99-7A04-48E8-93E7-B4A3BCEC3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683" y="3552591"/>
                <a:ext cx="8500084" cy="1962076"/>
              </a:xfrm>
              <a:prstGeom prst="rect">
                <a:avLst/>
              </a:prstGeom>
              <a:blipFill>
                <a:blip r:embed="rId2"/>
                <a:stretch>
                  <a:fillRect l="-502" t="-18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BF9C0A5F-A59A-4409-8D21-60F0AF51AD18}"/>
              </a:ext>
            </a:extLst>
          </p:cNvPr>
          <p:cNvGrpSpPr/>
          <p:nvPr/>
        </p:nvGrpSpPr>
        <p:grpSpPr>
          <a:xfrm>
            <a:off x="3817657" y="1101778"/>
            <a:ext cx="3518197" cy="1904028"/>
            <a:chOff x="2481587" y="771166"/>
            <a:chExt cx="7733497" cy="4206198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19F12597-CCC9-4502-953B-A4677DF0E89A}"/>
                </a:ext>
              </a:extLst>
            </p:cNvPr>
            <p:cNvGrpSpPr/>
            <p:nvPr/>
          </p:nvGrpSpPr>
          <p:grpSpPr>
            <a:xfrm>
              <a:off x="2939274" y="1757083"/>
              <a:ext cx="200365" cy="2393445"/>
              <a:chOff x="3578090" y="4389909"/>
              <a:chExt cx="178903" cy="2107097"/>
            </a:xfrm>
          </p:grpSpPr>
          <p:sp>
            <p:nvSpPr>
              <p:cNvPr id="148" name="Flowchart: Connector 147">
                <a:extLst>
                  <a:ext uri="{FF2B5EF4-FFF2-40B4-BE49-F238E27FC236}">
                    <a16:creationId xmlns:a16="http://schemas.microsoft.com/office/drawing/2014/main" id="{53C28FAB-AFE6-47D4-A0F5-EE5C35008CB2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9" name="Flowchart: Connector 148">
                <a:extLst>
                  <a:ext uri="{FF2B5EF4-FFF2-40B4-BE49-F238E27FC236}">
                    <a16:creationId xmlns:a16="http://schemas.microsoft.com/office/drawing/2014/main" id="{7D7C6A4D-4693-4CAA-85DA-1AEB0734D491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0" name="Flowchart: Connector 149">
                <a:extLst>
                  <a:ext uri="{FF2B5EF4-FFF2-40B4-BE49-F238E27FC236}">
                    <a16:creationId xmlns:a16="http://schemas.microsoft.com/office/drawing/2014/main" id="{036F7EBD-8D53-48B2-8B7F-37288EFBB290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1" name="Flowchart: Connector 150">
                <a:extLst>
                  <a:ext uri="{FF2B5EF4-FFF2-40B4-BE49-F238E27FC236}">
                    <a16:creationId xmlns:a16="http://schemas.microsoft.com/office/drawing/2014/main" id="{7FB37C18-7D27-4FC2-8F52-6FDE948046DC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2" name="Flowchart: Connector 151">
                <a:extLst>
                  <a:ext uri="{FF2B5EF4-FFF2-40B4-BE49-F238E27FC236}">
                    <a16:creationId xmlns:a16="http://schemas.microsoft.com/office/drawing/2014/main" id="{388AC478-7C8E-4823-809A-56BE4E7768BB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3" name="Flowchart: Connector 152">
                <a:extLst>
                  <a:ext uri="{FF2B5EF4-FFF2-40B4-BE49-F238E27FC236}">
                    <a16:creationId xmlns:a16="http://schemas.microsoft.com/office/drawing/2014/main" id="{A5C2BF4F-17BC-4FF2-955A-2C095EB7C1D9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4" name="Flowchart: Connector 153">
                <a:extLst>
                  <a:ext uri="{FF2B5EF4-FFF2-40B4-BE49-F238E27FC236}">
                    <a16:creationId xmlns:a16="http://schemas.microsoft.com/office/drawing/2014/main" id="{79E50DDA-0E92-4A0C-84C1-426BA124D79A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AC8BB22-9808-4FA3-A924-157284E26E5F}"/>
                    </a:ext>
                  </a:extLst>
                </p:cNvPr>
                <p:cNvSpPr txBox="1"/>
                <p:nvPr/>
              </p:nvSpPr>
              <p:spPr>
                <a:xfrm>
                  <a:off x="2491026" y="1724192"/>
                  <a:ext cx="456805" cy="4589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2AC8BB22-9808-4FA3-A924-157284E26E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91026" y="1724192"/>
                  <a:ext cx="456805" cy="458939"/>
                </a:xfrm>
                <a:prstGeom prst="rect">
                  <a:avLst/>
                </a:prstGeom>
                <a:blipFill>
                  <a:blip r:embed="rId3"/>
                  <a:stretch>
                    <a:fillRect l="-20588" r="-5882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D8559D4D-1C48-440C-A96D-62720DF9B970}"/>
                    </a:ext>
                  </a:extLst>
                </p:cNvPr>
                <p:cNvSpPr txBox="1"/>
                <p:nvPr/>
              </p:nvSpPr>
              <p:spPr>
                <a:xfrm>
                  <a:off x="2481587" y="2108046"/>
                  <a:ext cx="465683" cy="4589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91" name="TextBox 90">
                  <a:extLst>
                    <a:ext uri="{FF2B5EF4-FFF2-40B4-BE49-F238E27FC236}">
                      <a16:creationId xmlns:a16="http://schemas.microsoft.com/office/drawing/2014/main" id="{D8559D4D-1C48-440C-A96D-62720DF9B9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1587" y="2108046"/>
                  <a:ext cx="465683" cy="458939"/>
                </a:xfrm>
                <a:prstGeom prst="rect">
                  <a:avLst/>
                </a:prstGeom>
                <a:blipFill>
                  <a:blip r:embed="rId4"/>
                  <a:stretch>
                    <a:fillRect l="-20000" r="-5714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3EC0317-A86C-4AD4-ACC5-B31AFD69D465}"/>
                    </a:ext>
                  </a:extLst>
                </p:cNvPr>
                <p:cNvSpPr txBox="1"/>
                <p:nvPr/>
              </p:nvSpPr>
              <p:spPr>
                <a:xfrm>
                  <a:off x="2510528" y="3910656"/>
                  <a:ext cx="569136" cy="4589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92" name="TextBox 91">
                  <a:extLst>
                    <a:ext uri="{FF2B5EF4-FFF2-40B4-BE49-F238E27FC236}">
                      <a16:creationId xmlns:a16="http://schemas.microsoft.com/office/drawing/2014/main" id="{43EC0317-A86C-4AD4-ACC5-B31AFD69D4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10528" y="3910656"/>
                  <a:ext cx="569136" cy="458939"/>
                </a:xfrm>
                <a:prstGeom prst="rect">
                  <a:avLst/>
                </a:prstGeom>
                <a:blipFill>
                  <a:blip r:embed="rId5"/>
                  <a:stretch>
                    <a:fillRect l="-16279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15476DA-02A5-4FBD-AB37-5873AFEA5647}"/>
                    </a:ext>
                  </a:extLst>
                </p:cNvPr>
                <p:cNvSpPr txBox="1"/>
                <p:nvPr/>
              </p:nvSpPr>
              <p:spPr>
                <a:xfrm>
                  <a:off x="2481587" y="2502873"/>
                  <a:ext cx="465683" cy="4589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015476DA-02A5-4FBD-AB37-5873AFEA564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81587" y="2502873"/>
                  <a:ext cx="465683" cy="458939"/>
                </a:xfrm>
                <a:prstGeom prst="rect">
                  <a:avLst/>
                </a:prstGeom>
                <a:blipFill>
                  <a:blip r:embed="rId6"/>
                  <a:stretch>
                    <a:fillRect l="-20000" r="-5714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ED189521-0ED5-40C4-937D-20F76CB44FB7}"/>
                </a:ext>
              </a:extLst>
            </p:cNvPr>
            <p:cNvGrpSpPr/>
            <p:nvPr/>
          </p:nvGrpSpPr>
          <p:grpSpPr>
            <a:xfrm>
              <a:off x="5567396" y="1757083"/>
              <a:ext cx="200365" cy="2393445"/>
              <a:chOff x="3578090" y="4389909"/>
              <a:chExt cx="178903" cy="2107097"/>
            </a:xfrm>
          </p:grpSpPr>
          <p:sp>
            <p:nvSpPr>
              <p:cNvPr id="141" name="Flowchart: Connector 140">
                <a:extLst>
                  <a:ext uri="{FF2B5EF4-FFF2-40B4-BE49-F238E27FC236}">
                    <a16:creationId xmlns:a16="http://schemas.microsoft.com/office/drawing/2014/main" id="{C4D159A9-B604-4DFD-ADC0-84DAF477F913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2" name="Flowchart: Connector 141">
                <a:extLst>
                  <a:ext uri="{FF2B5EF4-FFF2-40B4-BE49-F238E27FC236}">
                    <a16:creationId xmlns:a16="http://schemas.microsoft.com/office/drawing/2014/main" id="{71BD426D-50B3-49A3-A658-8A1B19832CA0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3" name="Flowchart: Connector 142">
                <a:extLst>
                  <a:ext uri="{FF2B5EF4-FFF2-40B4-BE49-F238E27FC236}">
                    <a16:creationId xmlns:a16="http://schemas.microsoft.com/office/drawing/2014/main" id="{403564DA-579E-48F4-8EDF-5F6CADA3E615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4" name="Flowchart: Connector 143">
                <a:extLst>
                  <a:ext uri="{FF2B5EF4-FFF2-40B4-BE49-F238E27FC236}">
                    <a16:creationId xmlns:a16="http://schemas.microsoft.com/office/drawing/2014/main" id="{FF7F9D08-0BF0-4179-9ECF-0D43D6C295A4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5" name="Flowchart: Connector 144">
                <a:extLst>
                  <a:ext uri="{FF2B5EF4-FFF2-40B4-BE49-F238E27FC236}">
                    <a16:creationId xmlns:a16="http://schemas.microsoft.com/office/drawing/2014/main" id="{A2ACD984-814C-48E9-A3AF-4ADCFBD5FE79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6" name="Flowchart: Connector 145">
                <a:extLst>
                  <a:ext uri="{FF2B5EF4-FFF2-40B4-BE49-F238E27FC236}">
                    <a16:creationId xmlns:a16="http://schemas.microsoft.com/office/drawing/2014/main" id="{E9AA79C8-D60F-46A3-8012-E559F5801254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47" name="Flowchart: Connector 146">
                <a:extLst>
                  <a:ext uri="{FF2B5EF4-FFF2-40B4-BE49-F238E27FC236}">
                    <a16:creationId xmlns:a16="http://schemas.microsoft.com/office/drawing/2014/main" id="{89FA1A02-58C6-4CDE-80C3-5D6CF6791C1F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55AAAFB4-99A6-493A-B407-300D79CDEF04}"/>
                </a:ext>
              </a:extLst>
            </p:cNvPr>
            <p:cNvCxnSpPr>
              <a:cxnSpLocks/>
              <a:endCxn id="141" idx="2"/>
            </p:cNvCxnSpPr>
            <p:nvPr/>
          </p:nvCxnSpPr>
          <p:spPr>
            <a:xfrm>
              <a:off x="3288057" y="1858691"/>
              <a:ext cx="228675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36FEC8B4-A23B-4C70-B3A1-9A6A770871CE}"/>
                </a:ext>
              </a:extLst>
            </p:cNvPr>
            <p:cNvCxnSpPr>
              <a:cxnSpLocks/>
              <a:endCxn id="142" idx="2"/>
            </p:cNvCxnSpPr>
            <p:nvPr/>
          </p:nvCxnSpPr>
          <p:spPr>
            <a:xfrm>
              <a:off x="3336844" y="1858691"/>
              <a:ext cx="2230552" cy="3876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EC2A055A-5E1A-4B80-87F7-FE3E0C5EB61B}"/>
                </a:ext>
              </a:extLst>
            </p:cNvPr>
            <p:cNvCxnSpPr>
              <a:cxnSpLocks/>
              <a:endCxn id="143" idx="2"/>
            </p:cNvCxnSpPr>
            <p:nvPr/>
          </p:nvCxnSpPr>
          <p:spPr>
            <a:xfrm>
              <a:off x="3329424" y="1858690"/>
              <a:ext cx="2245392" cy="7677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CB1B018E-F3F0-410A-81ED-3DD12150527E}"/>
                </a:ext>
              </a:extLst>
            </p:cNvPr>
            <p:cNvCxnSpPr>
              <a:cxnSpLocks/>
              <a:endCxn id="144" idx="1"/>
            </p:cNvCxnSpPr>
            <p:nvPr/>
          </p:nvCxnSpPr>
          <p:spPr>
            <a:xfrm>
              <a:off x="3335383" y="1858689"/>
              <a:ext cx="2267689" cy="2118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B3027173-93BA-47CF-A291-9D5EE9FF56E5}"/>
                </a:ext>
              </a:extLst>
            </p:cNvPr>
            <p:cNvCxnSpPr>
              <a:cxnSpLocks/>
              <a:endCxn id="141" idx="2"/>
            </p:cNvCxnSpPr>
            <p:nvPr/>
          </p:nvCxnSpPr>
          <p:spPr>
            <a:xfrm flipV="1">
              <a:off x="3252380" y="1858692"/>
              <a:ext cx="2322435" cy="385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7126A180-EBB9-45C0-A344-365DF24CC4E2}"/>
                </a:ext>
              </a:extLst>
            </p:cNvPr>
            <p:cNvCxnSpPr>
              <a:cxnSpLocks/>
              <a:endCxn id="142" idx="2"/>
            </p:cNvCxnSpPr>
            <p:nvPr/>
          </p:nvCxnSpPr>
          <p:spPr>
            <a:xfrm>
              <a:off x="3301167" y="2244325"/>
              <a:ext cx="2266229" cy="19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228BDB0A-BAB7-45CB-98B9-2717FBEC96D0}"/>
                </a:ext>
              </a:extLst>
            </p:cNvPr>
            <p:cNvCxnSpPr>
              <a:cxnSpLocks/>
              <a:endCxn id="143" idx="2"/>
            </p:cNvCxnSpPr>
            <p:nvPr/>
          </p:nvCxnSpPr>
          <p:spPr>
            <a:xfrm>
              <a:off x="3293747" y="2244324"/>
              <a:ext cx="2281068" cy="3820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D3CEB9D2-18AC-4F5B-9D4E-CC1D649B1548}"/>
                </a:ext>
              </a:extLst>
            </p:cNvPr>
            <p:cNvCxnSpPr>
              <a:cxnSpLocks/>
              <a:endCxn id="144" idx="2"/>
            </p:cNvCxnSpPr>
            <p:nvPr/>
          </p:nvCxnSpPr>
          <p:spPr>
            <a:xfrm>
              <a:off x="3271482" y="2227664"/>
              <a:ext cx="2303333" cy="1821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C2ED1DC-69B0-4264-92C6-8D18E83B1FF2}"/>
                </a:ext>
              </a:extLst>
            </p:cNvPr>
            <p:cNvCxnSpPr>
              <a:cxnSpLocks/>
              <a:endCxn id="144" idx="2"/>
            </p:cNvCxnSpPr>
            <p:nvPr/>
          </p:nvCxnSpPr>
          <p:spPr>
            <a:xfrm flipV="1">
              <a:off x="3156213" y="4048920"/>
              <a:ext cx="2418602" cy="2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C7A1CA20-2F04-478B-95B5-2FAEE69CD20D}"/>
                </a:ext>
              </a:extLst>
            </p:cNvPr>
            <p:cNvCxnSpPr>
              <a:cxnSpLocks/>
              <a:endCxn id="143" idx="3"/>
            </p:cNvCxnSpPr>
            <p:nvPr/>
          </p:nvCxnSpPr>
          <p:spPr>
            <a:xfrm flipV="1">
              <a:off x="3205000" y="2698247"/>
              <a:ext cx="2398072" cy="13729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00A7A96E-2629-4B19-8346-3B432C4A2CA3}"/>
                </a:ext>
              </a:extLst>
            </p:cNvPr>
            <p:cNvCxnSpPr>
              <a:cxnSpLocks/>
              <a:endCxn id="142" idx="2"/>
            </p:cNvCxnSpPr>
            <p:nvPr/>
          </p:nvCxnSpPr>
          <p:spPr>
            <a:xfrm flipV="1">
              <a:off x="3197580" y="2246309"/>
              <a:ext cx="2369815" cy="18248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88FD8A7D-EFE2-4F59-9423-EEC178EFEDAB}"/>
                </a:ext>
              </a:extLst>
            </p:cNvPr>
            <p:cNvCxnSpPr>
              <a:cxnSpLocks/>
              <a:endCxn id="141" idx="2"/>
            </p:cNvCxnSpPr>
            <p:nvPr/>
          </p:nvCxnSpPr>
          <p:spPr>
            <a:xfrm flipV="1">
              <a:off x="3203540" y="1858692"/>
              <a:ext cx="2371276" cy="2212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81949B67-5633-4645-8F48-DB2695C570FE}"/>
                </a:ext>
              </a:extLst>
            </p:cNvPr>
            <p:cNvCxnSpPr>
              <a:cxnSpLocks/>
              <a:endCxn id="141" idx="3"/>
            </p:cNvCxnSpPr>
            <p:nvPr/>
          </p:nvCxnSpPr>
          <p:spPr>
            <a:xfrm flipV="1">
              <a:off x="3288057" y="1930540"/>
              <a:ext cx="2315016" cy="7033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B8E0D872-458C-482B-96F3-D51F515F8798}"/>
                </a:ext>
              </a:extLst>
            </p:cNvPr>
            <p:cNvCxnSpPr>
              <a:cxnSpLocks/>
              <a:endCxn id="142" idx="2"/>
            </p:cNvCxnSpPr>
            <p:nvPr/>
          </p:nvCxnSpPr>
          <p:spPr>
            <a:xfrm flipV="1">
              <a:off x="3336844" y="2246309"/>
              <a:ext cx="2230552" cy="3876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3516B845-361D-4819-97D6-92DDA92E8CC7}"/>
                </a:ext>
              </a:extLst>
            </p:cNvPr>
            <p:cNvCxnSpPr>
              <a:cxnSpLocks/>
            </p:cNvCxnSpPr>
            <p:nvPr/>
          </p:nvCxnSpPr>
          <p:spPr>
            <a:xfrm>
              <a:off x="3329424" y="2633924"/>
              <a:ext cx="21101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5D46AA05-016C-49B7-995E-933654ACB5D0}"/>
                </a:ext>
              </a:extLst>
            </p:cNvPr>
            <p:cNvCxnSpPr>
              <a:cxnSpLocks/>
              <a:endCxn id="144" idx="2"/>
            </p:cNvCxnSpPr>
            <p:nvPr/>
          </p:nvCxnSpPr>
          <p:spPr>
            <a:xfrm>
              <a:off x="3335383" y="2633923"/>
              <a:ext cx="2239433" cy="14149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6D86CFC8-1EF0-47E3-A9FA-C7F85864B42A}"/>
                    </a:ext>
                  </a:extLst>
                </p:cNvPr>
                <p:cNvSpPr/>
                <p:nvPr/>
              </p:nvSpPr>
              <p:spPr>
                <a:xfrm>
                  <a:off x="4169107" y="1225906"/>
                  <a:ext cx="1024813" cy="8158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1" name="Rectangle 110">
                  <a:extLst>
                    <a:ext uri="{FF2B5EF4-FFF2-40B4-BE49-F238E27FC236}">
                      <a16:creationId xmlns:a16="http://schemas.microsoft.com/office/drawing/2014/main" id="{6D86CFC8-1EF0-47E3-A9FA-C7F85864B4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69107" y="1225906"/>
                  <a:ext cx="1024813" cy="81589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2" name="Flowchart: Connector 111">
              <a:extLst>
                <a:ext uri="{FF2B5EF4-FFF2-40B4-BE49-F238E27FC236}">
                  <a16:creationId xmlns:a16="http://schemas.microsoft.com/office/drawing/2014/main" id="{9634751E-1777-4355-BC85-2EDEC3B4DEFE}"/>
                </a:ext>
              </a:extLst>
            </p:cNvPr>
            <p:cNvSpPr/>
            <p:nvPr/>
          </p:nvSpPr>
          <p:spPr>
            <a:xfrm>
              <a:off x="8753049" y="887056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3" name="Flowchart: Connector 112">
              <a:extLst>
                <a:ext uri="{FF2B5EF4-FFF2-40B4-BE49-F238E27FC236}">
                  <a16:creationId xmlns:a16="http://schemas.microsoft.com/office/drawing/2014/main" id="{EDF4AD9B-1E8D-4568-8C18-3FB8054E492A}"/>
                </a:ext>
              </a:extLst>
            </p:cNvPr>
            <p:cNvSpPr/>
            <p:nvPr/>
          </p:nvSpPr>
          <p:spPr>
            <a:xfrm>
              <a:off x="8745629" y="1274673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4" name="Flowchart: Connector 113">
              <a:extLst>
                <a:ext uri="{FF2B5EF4-FFF2-40B4-BE49-F238E27FC236}">
                  <a16:creationId xmlns:a16="http://schemas.microsoft.com/office/drawing/2014/main" id="{7C991687-FE52-45EC-83FE-58A99DCD8439}"/>
                </a:ext>
              </a:extLst>
            </p:cNvPr>
            <p:cNvSpPr/>
            <p:nvPr/>
          </p:nvSpPr>
          <p:spPr>
            <a:xfrm>
              <a:off x="8753049" y="1654763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5" name="Flowchart: Connector 114">
              <a:extLst>
                <a:ext uri="{FF2B5EF4-FFF2-40B4-BE49-F238E27FC236}">
                  <a16:creationId xmlns:a16="http://schemas.microsoft.com/office/drawing/2014/main" id="{83EBA292-C9D9-40CA-88DE-48768737310C}"/>
                </a:ext>
              </a:extLst>
            </p:cNvPr>
            <p:cNvSpPr/>
            <p:nvPr/>
          </p:nvSpPr>
          <p:spPr>
            <a:xfrm>
              <a:off x="8732603" y="4657532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6" name="Flowchart: Connector 115">
              <a:extLst>
                <a:ext uri="{FF2B5EF4-FFF2-40B4-BE49-F238E27FC236}">
                  <a16:creationId xmlns:a16="http://schemas.microsoft.com/office/drawing/2014/main" id="{6EACF2A1-469A-482F-BAE0-7B3AF44FF7EB}"/>
                </a:ext>
              </a:extLst>
            </p:cNvPr>
            <p:cNvSpPr/>
            <p:nvPr/>
          </p:nvSpPr>
          <p:spPr>
            <a:xfrm>
              <a:off x="8739062" y="2504914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B6B921FC-F2E5-4FFE-9275-941CABB51FC1}"/>
                </a:ext>
              </a:extLst>
            </p:cNvPr>
            <p:cNvSpPr/>
            <p:nvPr/>
          </p:nvSpPr>
          <p:spPr>
            <a:xfrm>
              <a:off x="8739062" y="2753291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03470927-E235-41BF-97B9-673B15FCE587}"/>
                </a:ext>
              </a:extLst>
            </p:cNvPr>
            <p:cNvSpPr/>
            <p:nvPr/>
          </p:nvSpPr>
          <p:spPr>
            <a:xfrm>
              <a:off x="8739062" y="3001667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19" name="Straight Arrow Connector 118">
              <a:extLst>
                <a:ext uri="{FF2B5EF4-FFF2-40B4-BE49-F238E27FC236}">
                  <a16:creationId xmlns:a16="http://schemas.microsoft.com/office/drawing/2014/main" id="{341CA41C-F1DB-492C-AC6F-43D381DDDAF7}"/>
                </a:ext>
              </a:extLst>
            </p:cNvPr>
            <p:cNvCxnSpPr>
              <a:cxnSpLocks/>
              <a:endCxn id="112" idx="2"/>
            </p:cNvCxnSpPr>
            <p:nvPr/>
          </p:nvCxnSpPr>
          <p:spPr>
            <a:xfrm flipV="1">
              <a:off x="5775181" y="988665"/>
              <a:ext cx="2977868" cy="842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>
              <a:extLst>
                <a:ext uri="{FF2B5EF4-FFF2-40B4-BE49-F238E27FC236}">
                  <a16:creationId xmlns:a16="http://schemas.microsoft.com/office/drawing/2014/main" id="{8B87355C-AE93-4442-A204-DCE650F215F5}"/>
                </a:ext>
              </a:extLst>
            </p:cNvPr>
            <p:cNvCxnSpPr>
              <a:cxnSpLocks/>
              <a:stCxn id="141" idx="6"/>
              <a:endCxn id="113" idx="2"/>
            </p:cNvCxnSpPr>
            <p:nvPr/>
          </p:nvCxnSpPr>
          <p:spPr>
            <a:xfrm flipV="1">
              <a:off x="5767761" y="1376282"/>
              <a:ext cx="2977868" cy="482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5DB84B09-7091-4D92-BA1B-9C0FFED33D63}"/>
                </a:ext>
              </a:extLst>
            </p:cNvPr>
            <p:cNvCxnSpPr>
              <a:cxnSpLocks/>
              <a:stCxn id="141" idx="6"/>
              <a:endCxn id="114" idx="2"/>
            </p:cNvCxnSpPr>
            <p:nvPr/>
          </p:nvCxnSpPr>
          <p:spPr>
            <a:xfrm flipV="1">
              <a:off x="5767761" y="1756372"/>
              <a:ext cx="2985288" cy="1023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77DBE90C-3730-4A7B-A15F-83454C3F4942}"/>
                </a:ext>
              </a:extLst>
            </p:cNvPr>
            <p:cNvCxnSpPr>
              <a:cxnSpLocks/>
              <a:stCxn id="141" idx="5"/>
              <a:endCxn id="115" idx="2"/>
            </p:cNvCxnSpPr>
            <p:nvPr/>
          </p:nvCxnSpPr>
          <p:spPr>
            <a:xfrm>
              <a:off x="5739505" y="1930540"/>
              <a:ext cx="2993098" cy="28286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926AE622-E07B-4641-8803-39AA7EB73425}"/>
                </a:ext>
              </a:extLst>
            </p:cNvPr>
            <p:cNvCxnSpPr>
              <a:cxnSpLocks/>
              <a:stCxn id="142" idx="6"/>
              <a:endCxn id="115" idx="2"/>
            </p:cNvCxnSpPr>
            <p:nvPr/>
          </p:nvCxnSpPr>
          <p:spPr>
            <a:xfrm>
              <a:off x="5760341" y="2246309"/>
              <a:ext cx="2972262" cy="25128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5D3D725B-EF05-436A-91B9-E230442987D4}"/>
                </a:ext>
              </a:extLst>
            </p:cNvPr>
            <p:cNvCxnSpPr>
              <a:cxnSpLocks/>
              <a:stCxn id="143" idx="6"/>
              <a:endCxn id="115" idx="2"/>
            </p:cNvCxnSpPr>
            <p:nvPr/>
          </p:nvCxnSpPr>
          <p:spPr>
            <a:xfrm>
              <a:off x="5767761" y="2626399"/>
              <a:ext cx="2964842" cy="21327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7D66BD1B-169C-424B-BD6D-13A54427CC70}"/>
                </a:ext>
              </a:extLst>
            </p:cNvPr>
            <p:cNvCxnSpPr>
              <a:cxnSpLocks/>
              <a:stCxn id="144" idx="6"/>
              <a:endCxn id="115" idx="2"/>
            </p:cNvCxnSpPr>
            <p:nvPr/>
          </p:nvCxnSpPr>
          <p:spPr>
            <a:xfrm>
              <a:off x="5767761" y="4048919"/>
              <a:ext cx="2964842" cy="710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DE632A63-5EDD-47CE-A452-3C6F0C909FFA}"/>
                </a:ext>
              </a:extLst>
            </p:cNvPr>
            <p:cNvCxnSpPr>
              <a:cxnSpLocks/>
              <a:stCxn id="142" idx="6"/>
              <a:endCxn id="112" idx="2"/>
            </p:cNvCxnSpPr>
            <p:nvPr/>
          </p:nvCxnSpPr>
          <p:spPr>
            <a:xfrm flipV="1">
              <a:off x="5760341" y="988665"/>
              <a:ext cx="2992708" cy="12576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2593D30E-1B39-46F3-B144-7365D38AEB5F}"/>
                </a:ext>
              </a:extLst>
            </p:cNvPr>
            <p:cNvCxnSpPr>
              <a:cxnSpLocks/>
              <a:stCxn id="142" idx="6"/>
              <a:endCxn id="113" idx="2"/>
            </p:cNvCxnSpPr>
            <p:nvPr/>
          </p:nvCxnSpPr>
          <p:spPr>
            <a:xfrm flipV="1">
              <a:off x="5760341" y="1376282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38FBCA6A-E879-4B92-AB51-10D73A0A6D14}"/>
                </a:ext>
              </a:extLst>
            </p:cNvPr>
            <p:cNvCxnSpPr>
              <a:cxnSpLocks/>
              <a:stCxn id="142" idx="6"/>
              <a:endCxn id="114" idx="2"/>
            </p:cNvCxnSpPr>
            <p:nvPr/>
          </p:nvCxnSpPr>
          <p:spPr>
            <a:xfrm flipV="1">
              <a:off x="5760341" y="1756372"/>
              <a:ext cx="2992708" cy="4899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94E8A7F2-93B4-4AB9-A0EE-1E0385FA00C7}"/>
                </a:ext>
              </a:extLst>
            </p:cNvPr>
            <p:cNvCxnSpPr>
              <a:cxnSpLocks/>
              <a:endCxn id="112" idx="3"/>
            </p:cNvCxnSpPr>
            <p:nvPr/>
          </p:nvCxnSpPr>
          <p:spPr>
            <a:xfrm flipV="1">
              <a:off x="5747315" y="1060513"/>
              <a:ext cx="3033990" cy="1561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CC933C82-CA15-4BFE-9D68-4C8B3EAA4ECF}"/>
                </a:ext>
              </a:extLst>
            </p:cNvPr>
            <p:cNvCxnSpPr>
              <a:cxnSpLocks/>
              <a:stCxn id="143" idx="6"/>
            </p:cNvCxnSpPr>
            <p:nvPr/>
          </p:nvCxnSpPr>
          <p:spPr>
            <a:xfrm flipV="1">
              <a:off x="5767761" y="1463367"/>
              <a:ext cx="2902413" cy="11630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BED7E378-AD91-4A2D-917D-90F534DB296F}"/>
                </a:ext>
              </a:extLst>
            </p:cNvPr>
            <p:cNvCxnSpPr>
              <a:cxnSpLocks/>
              <a:stCxn id="143" idx="6"/>
              <a:endCxn id="114" idx="2"/>
            </p:cNvCxnSpPr>
            <p:nvPr/>
          </p:nvCxnSpPr>
          <p:spPr>
            <a:xfrm flipV="1">
              <a:off x="5767761" y="1756372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9D168C47-3D2A-49B5-A4C9-8FE630A1F464}"/>
                </a:ext>
              </a:extLst>
            </p:cNvPr>
            <p:cNvCxnSpPr>
              <a:cxnSpLocks/>
              <a:stCxn id="144" idx="7"/>
              <a:endCxn id="114" idx="3"/>
            </p:cNvCxnSpPr>
            <p:nvPr/>
          </p:nvCxnSpPr>
          <p:spPr>
            <a:xfrm flipV="1">
              <a:off x="5739505" y="1828220"/>
              <a:ext cx="3041800" cy="21488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A1DDF691-2300-4AA4-A9B8-A406051A548B}"/>
                </a:ext>
              </a:extLst>
            </p:cNvPr>
            <p:cNvCxnSpPr>
              <a:cxnSpLocks/>
              <a:stCxn id="144" idx="7"/>
            </p:cNvCxnSpPr>
            <p:nvPr/>
          </p:nvCxnSpPr>
          <p:spPr>
            <a:xfrm flipV="1">
              <a:off x="5739505" y="1406045"/>
              <a:ext cx="3067464" cy="25710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BF7EBE54-E86E-4338-A658-4190B6BE9099}"/>
                </a:ext>
              </a:extLst>
            </p:cNvPr>
            <p:cNvCxnSpPr>
              <a:cxnSpLocks/>
              <a:stCxn id="144" idx="7"/>
            </p:cNvCxnSpPr>
            <p:nvPr/>
          </p:nvCxnSpPr>
          <p:spPr>
            <a:xfrm flipV="1">
              <a:off x="5739505" y="1042879"/>
              <a:ext cx="3020928" cy="29341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298687F-B57A-4BDA-87A7-B42D71F50714}"/>
                    </a:ext>
                  </a:extLst>
                </p:cNvPr>
                <p:cNvSpPr/>
                <p:nvPr/>
              </p:nvSpPr>
              <p:spPr>
                <a:xfrm>
                  <a:off x="6823300" y="799619"/>
                  <a:ext cx="880908" cy="81589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A298687F-B57A-4BDA-87A7-B42D71F5071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3300" y="799619"/>
                  <a:ext cx="880908" cy="81589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D5B425EA-DECD-4D04-9E8E-523D8DB6F26A}"/>
                    </a:ext>
                  </a:extLst>
                </p:cNvPr>
                <p:cNvSpPr txBox="1"/>
                <p:nvPr/>
              </p:nvSpPr>
              <p:spPr>
                <a:xfrm>
                  <a:off x="5470788" y="4161471"/>
                  <a:ext cx="812831" cy="81589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D5B425EA-DECD-4D04-9E8E-523D8DB6F2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70788" y="4161471"/>
                  <a:ext cx="812831" cy="81589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BB36CB0E-1238-4970-94CD-0150E47F71CC}"/>
                    </a:ext>
                  </a:extLst>
                </p:cNvPr>
                <p:cNvSpPr txBox="1"/>
                <p:nvPr/>
              </p:nvSpPr>
              <p:spPr>
                <a:xfrm>
                  <a:off x="9049075" y="771166"/>
                  <a:ext cx="610574" cy="6119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BB36CB0E-1238-4970-94CD-0150E47F71C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49075" y="771166"/>
                  <a:ext cx="610574" cy="611920"/>
                </a:xfrm>
                <a:prstGeom prst="rect">
                  <a:avLst/>
                </a:prstGeom>
                <a:blipFill>
                  <a:blip r:embed="rId10"/>
                  <a:stretch>
                    <a:fillRect l="-21739" r="-6522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01802C0B-AF1D-4181-857A-FBFA8391EA8E}"/>
                    </a:ext>
                  </a:extLst>
                </p:cNvPr>
                <p:cNvSpPr txBox="1"/>
                <p:nvPr/>
              </p:nvSpPr>
              <p:spPr>
                <a:xfrm>
                  <a:off x="9028206" y="1144741"/>
                  <a:ext cx="622274" cy="6119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01802C0B-AF1D-4181-857A-FBFA8391EA8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8206" y="1144741"/>
                  <a:ext cx="622274" cy="611920"/>
                </a:xfrm>
                <a:prstGeom prst="rect">
                  <a:avLst/>
                </a:prstGeom>
                <a:blipFill>
                  <a:blip r:embed="rId11"/>
                  <a:stretch>
                    <a:fillRect l="-21739" r="-6522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323F0E4-F704-48C7-A4F6-1ACF5D17D944}"/>
                    </a:ext>
                  </a:extLst>
                </p:cNvPr>
                <p:cNvSpPr txBox="1"/>
                <p:nvPr/>
              </p:nvSpPr>
              <p:spPr>
                <a:xfrm>
                  <a:off x="9028206" y="1529782"/>
                  <a:ext cx="622274" cy="6119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D323F0E4-F704-48C7-A4F6-1ACF5D17D9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28206" y="1529782"/>
                  <a:ext cx="622274" cy="611920"/>
                </a:xfrm>
                <a:prstGeom prst="rect">
                  <a:avLst/>
                </a:prstGeom>
                <a:blipFill>
                  <a:blip r:embed="rId12"/>
                  <a:stretch>
                    <a:fillRect l="-21739" r="-6522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2FEE49CE-787F-40D2-B9B4-B7FF1A04E2F6}"/>
                    </a:ext>
                  </a:extLst>
                </p:cNvPr>
                <p:cNvSpPr txBox="1"/>
                <p:nvPr/>
              </p:nvSpPr>
              <p:spPr>
                <a:xfrm>
                  <a:off x="9070749" y="4356122"/>
                  <a:ext cx="1144335" cy="61192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2FEE49CE-787F-40D2-B9B4-B7FF1A04E2F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0749" y="4356122"/>
                  <a:ext cx="1144335" cy="611920"/>
                </a:xfrm>
                <a:prstGeom prst="rect">
                  <a:avLst/>
                </a:prstGeom>
                <a:blipFill>
                  <a:blip r:embed="rId13"/>
                  <a:stretch>
                    <a:fillRect l="-10588" r="-3529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2149FE54-F7B0-4208-84AC-F6E8B74BE4DC}"/>
              </a:ext>
            </a:extLst>
          </p:cNvPr>
          <p:cNvSpPr/>
          <p:nvPr/>
        </p:nvSpPr>
        <p:spPr>
          <a:xfrm>
            <a:off x="556537" y="1299674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There</a:t>
            </a:r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500EFCEC-9712-4A2E-8829-29668E3389CF}"/>
              </a:ext>
            </a:extLst>
          </p:cNvPr>
          <p:cNvSpPr/>
          <p:nvPr/>
        </p:nvSpPr>
        <p:spPr>
          <a:xfrm>
            <a:off x="554338" y="1569973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Was </a:t>
            </a:r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25498F4E-E391-4A85-AF7C-23ED38FD12BD}"/>
              </a:ext>
            </a:extLst>
          </p:cNvPr>
          <p:cNvSpPr/>
          <p:nvPr/>
        </p:nvSpPr>
        <p:spPr>
          <a:xfrm>
            <a:off x="554338" y="1865347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Much </a:t>
            </a:r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018DD5D5-F8D5-4BC5-86C8-2A5B62051DB4}"/>
              </a:ext>
            </a:extLst>
          </p:cNvPr>
          <p:cNvSpPr/>
          <p:nvPr/>
        </p:nvSpPr>
        <p:spPr>
          <a:xfrm>
            <a:off x="556537" y="2169016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Hanging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F18C74B8-0907-4A41-8F79-9346662C7829}"/>
              </a:ext>
            </a:extLst>
          </p:cNvPr>
          <p:cNvSpPr/>
          <p:nvPr/>
        </p:nvSpPr>
        <p:spPr>
          <a:xfrm>
            <a:off x="554338" y="2439314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Outside</a:t>
            </a:r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D54F6BE1-2B12-4105-8654-5BAC14AB649A}"/>
              </a:ext>
            </a:extLst>
          </p:cNvPr>
          <p:cNvSpPr/>
          <p:nvPr/>
        </p:nvSpPr>
        <p:spPr>
          <a:xfrm>
            <a:off x="554338" y="2734689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The</a:t>
            </a:r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83D48BDC-4BA9-49AA-B93B-901A03AE2765}"/>
              </a:ext>
            </a:extLst>
          </p:cNvPr>
          <p:cNvSpPr/>
          <p:nvPr/>
        </p:nvSpPr>
        <p:spPr>
          <a:xfrm>
            <a:off x="2117179" y="1701624"/>
            <a:ext cx="1003762" cy="71455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Average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Word</a:t>
            </a:r>
          </a:p>
          <a:p>
            <a:pPr algn="ctr"/>
            <a:r>
              <a:rPr lang="en-US" sz="1350" dirty="0">
                <a:solidFill>
                  <a:schemeClr val="tx1"/>
                </a:solidFill>
              </a:rPr>
              <a:t>Vectors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F45AAE28-A251-411F-899A-94BF65410A16}"/>
              </a:ext>
            </a:extLst>
          </p:cNvPr>
          <p:cNvSpPr/>
          <p:nvPr/>
        </p:nvSpPr>
        <p:spPr>
          <a:xfrm>
            <a:off x="8122348" y="1908823"/>
            <a:ext cx="854132" cy="2373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>
                <a:solidFill>
                  <a:schemeClr val="tx1"/>
                </a:solidFill>
              </a:rPr>
              <a:t>Game</a:t>
            </a:r>
          </a:p>
        </p:txBody>
      </p:sp>
      <p:cxnSp>
        <p:nvCxnSpPr>
          <p:cNvPr id="163" name="Straight Arrow Connector 162">
            <a:extLst>
              <a:ext uri="{FF2B5EF4-FFF2-40B4-BE49-F238E27FC236}">
                <a16:creationId xmlns:a16="http://schemas.microsoft.com/office/drawing/2014/main" id="{90BE3CE4-C5FC-4907-83F0-B7BE8B97F6BD}"/>
              </a:ext>
            </a:extLst>
          </p:cNvPr>
          <p:cNvCxnSpPr>
            <a:stCxn id="155" idx="3"/>
          </p:cNvCxnSpPr>
          <p:nvPr/>
        </p:nvCxnSpPr>
        <p:spPr>
          <a:xfrm>
            <a:off x="1410668" y="1418366"/>
            <a:ext cx="706511" cy="397164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Straight Arrow Connector 163">
            <a:extLst>
              <a:ext uri="{FF2B5EF4-FFF2-40B4-BE49-F238E27FC236}">
                <a16:creationId xmlns:a16="http://schemas.microsoft.com/office/drawing/2014/main" id="{B4906423-BE30-4418-BC06-619317A1AD35}"/>
              </a:ext>
            </a:extLst>
          </p:cNvPr>
          <p:cNvCxnSpPr>
            <a:cxnSpLocks/>
          </p:cNvCxnSpPr>
          <p:nvPr/>
        </p:nvCxnSpPr>
        <p:spPr>
          <a:xfrm>
            <a:off x="1418077" y="1681607"/>
            <a:ext cx="686248" cy="232939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Arrow Connector 164">
            <a:extLst>
              <a:ext uri="{FF2B5EF4-FFF2-40B4-BE49-F238E27FC236}">
                <a16:creationId xmlns:a16="http://schemas.microsoft.com/office/drawing/2014/main" id="{1A74E12B-5238-4B21-A28A-1463D3D8A86E}"/>
              </a:ext>
            </a:extLst>
          </p:cNvPr>
          <p:cNvCxnSpPr>
            <a:cxnSpLocks/>
          </p:cNvCxnSpPr>
          <p:nvPr/>
        </p:nvCxnSpPr>
        <p:spPr>
          <a:xfrm>
            <a:off x="1413379" y="1971085"/>
            <a:ext cx="682630" cy="16501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Arrow Connector 165">
            <a:extLst>
              <a:ext uri="{FF2B5EF4-FFF2-40B4-BE49-F238E27FC236}">
                <a16:creationId xmlns:a16="http://schemas.microsoft.com/office/drawing/2014/main" id="{B200D728-0613-4FAD-9D0C-931F32D63078}"/>
              </a:ext>
            </a:extLst>
          </p:cNvPr>
          <p:cNvCxnSpPr>
            <a:cxnSpLocks/>
            <a:endCxn id="161" idx="1"/>
          </p:cNvCxnSpPr>
          <p:nvPr/>
        </p:nvCxnSpPr>
        <p:spPr>
          <a:xfrm flipV="1">
            <a:off x="1418984" y="2058901"/>
            <a:ext cx="698195" cy="218438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CFA0954D-17FB-4605-8790-387286F9A798}"/>
              </a:ext>
            </a:extLst>
          </p:cNvPr>
          <p:cNvCxnSpPr>
            <a:cxnSpLocks/>
          </p:cNvCxnSpPr>
          <p:nvPr/>
        </p:nvCxnSpPr>
        <p:spPr>
          <a:xfrm flipV="1">
            <a:off x="1426393" y="2197804"/>
            <a:ext cx="677932" cy="342775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9" name="Straight Arrow Connector 168">
            <a:extLst>
              <a:ext uri="{FF2B5EF4-FFF2-40B4-BE49-F238E27FC236}">
                <a16:creationId xmlns:a16="http://schemas.microsoft.com/office/drawing/2014/main" id="{278F057F-EFEF-4C04-888F-81A457E43BE9}"/>
              </a:ext>
            </a:extLst>
          </p:cNvPr>
          <p:cNvCxnSpPr>
            <a:cxnSpLocks/>
          </p:cNvCxnSpPr>
          <p:nvPr/>
        </p:nvCxnSpPr>
        <p:spPr>
          <a:xfrm flipV="1">
            <a:off x="1421695" y="2338507"/>
            <a:ext cx="674314" cy="491550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Straight Arrow Connector 169">
            <a:extLst>
              <a:ext uri="{FF2B5EF4-FFF2-40B4-BE49-F238E27FC236}">
                <a16:creationId xmlns:a16="http://schemas.microsoft.com/office/drawing/2014/main" id="{C7B5EEBF-8460-4FF0-A06F-55B80D62190B}"/>
              </a:ext>
            </a:extLst>
          </p:cNvPr>
          <p:cNvCxnSpPr>
            <a:cxnSpLocks/>
          </p:cNvCxnSpPr>
          <p:nvPr/>
        </p:nvCxnSpPr>
        <p:spPr>
          <a:xfrm>
            <a:off x="3103767" y="2053326"/>
            <a:ext cx="553477" cy="6878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Straight Arrow Connector 170">
            <a:extLst>
              <a:ext uri="{FF2B5EF4-FFF2-40B4-BE49-F238E27FC236}">
                <a16:creationId xmlns:a16="http://schemas.microsoft.com/office/drawing/2014/main" id="{E655D004-62A3-47CA-8CDF-6465B5DBDB95}"/>
              </a:ext>
            </a:extLst>
          </p:cNvPr>
          <p:cNvCxnSpPr>
            <a:cxnSpLocks/>
          </p:cNvCxnSpPr>
          <p:nvPr/>
        </p:nvCxnSpPr>
        <p:spPr>
          <a:xfrm flipV="1">
            <a:off x="7733041" y="2042356"/>
            <a:ext cx="286991" cy="6878"/>
          </a:xfrm>
          <a:prstGeom prst="straightConnector1">
            <a:avLst/>
          </a:prstGeom>
          <a:ln w="158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Rectangle 171">
            <a:extLst>
              <a:ext uri="{FF2B5EF4-FFF2-40B4-BE49-F238E27FC236}">
                <a16:creationId xmlns:a16="http://schemas.microsoft.com/office/drawing/2014/main" id="{01DCF967-7F35-4F00-8289-5FAC63CA8817}"/>
              </a:ext>
            </a:extLst>
          </p:cNvPr>
          <p:cNvSpPr/>
          <p:nvPr/>
        </p:nvSpPr>
        <p:spPr>
          <a:xfrm rot="5400000">
            <a:off x="6719217" y="1893277"/>
            <a:ext cx="1548484" cy="29815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Softmax</a:t>
            </a:r>
            <a:endParaRPr lang="en-US" dirty="0"/>
          </a:p>
        </p:txBody>
      </p:sp>
      <p:sp>
        <p:nvSpPr>
          <p:cNvPr id="173" name="Arrow: Right 172">
            <a:extLst>
              <a:ext uri="{FF2B5EF4-FFF2-40B4-BE49-F238E27FC236}">
                <a16:creationId xmlns:a16="http://schemas.microsoft.com/office/drawing/2014/main" id="{D40D4D90-50DE-4039-BF82-BA9FC11CF1C7}"/>
              </a:ext>
            </a:extLst>
          </p:cNvPr>
          <p:cNvSpPr/>
          <p:nvPr/>
        </p:nvSpPr>
        <p:spPr>
          <a:xfrm>
            <a:off x="7027876" y="1966545"/>
            <a:ext cx="226002" cy="2354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7414388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CE7B171-7255-4A98-A3DC-9CCA6E7B3C7A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Model For Unsupervised Learning of Word Vectors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21280F9-456C-4AC2-886C-4D50F013C2A1}"/>
              </a:ext>
            </a:extLst>
          </p:cNvPr>
          <p:cNvGrpSpPr/>
          <p:nvPr/>
        </p:nvGrpSpPr>
        <p:grpSpPr>
          <a:xfrm>
            <a:off x="1618823" y="685207"/>
            <a:ext cx="5735042" cy="2648375"/>
            <a:chOff x="3285844" y="563539"/>
            <a:chExt cx="7646722" cy="3531167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4019CEA-4B07-47CC-A680-0472949CAD9C}"/>
                </a:ext>
              </a:extLst>
            </p:cNvPr>
            <p:cNvGrpSpPr/>
            <p:nvPr/>
          </p:nvGrpSpPr>
          <p:grpSpPr>
            <a:xfrm>
              <a:off x="3615033" y="1671278"/>
              <a:ext cx="144112" cy="1730807"/>
              <a:chOff x="3578090" y="4389909"/>
              <a:chExt cx="178903" cy="2107097"/>
            </a:xfrm>
          </p:grpSpPr>
          <p:sp>
            <p:nvSpPr>
              <p:cNvPr id="2" name="Flowchart: Connector 1">
                <a:extLst>
                  <a:ext uri="{FF2B5EF4-FFF2-40B4-BE49-F238E27FC236}">
                    <a16:creationId xmlns:a16="http://schemas.microsoft.com/office/drawing/2014/main" id="{C28E94E6-873A-41C2-BFD1-4D5AE292E8A9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" name="Flowchart: Connector 4">
                <a:extLst>
                  <a:ext uri="{FF2B5EF4-FFF2-40B4-BE49-F238E27FC236}">
                    <a16:creationId xmlns:a16="http://schemas.microsoft.com/office/drawing/2014/main" id="{39A4F5AF-0905-4C6E-8DBB-8EB4E3589BEF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Flowchart: Connector 5">
                <a:extLst>
                  <a:ext uri="{FF2B5EF4-FFF2-40B4-BE49-F238E27FC236}">
                    <a16:creationId xmlns:a16="http://schemas.microsoft.com/office/drawing/2014/main" id="{772B2C7D-3F6A-43A0-A46A-0F9FDB18387A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" name="Flowchart: Connector 6">
                <a:extLst>
                  <a:ext uri="{FF2B5EF4-FFF2-40B4-BE49-F238E27FC236}">
                    <a16:creationId xmlns:a16="http://schemas.microsoft.com/office/drawing/2014/main" id="{42963264-7E5A-4BAE-8756-196A7B52DC02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" name="Flowchart: Connector 7">
                <a:extLst>
                  <a:ext uri="{FF2B5EF4-FFF2-40B4-BE49-F238E27FC236}">
                    <a16:creationId xmlns:a16="http://schemas.microsoft.com/office/drawing/2014/main" id="{C4FD4CDE-D934-459C-8A0A-58C484B76A4F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" name="Flowchart: Connector 8">
                <a:extLst>
                  <a:ext uri="{FF2B5EF4-FFF2-40B4-BE49-F238E27FC236}">
                    <a16:creationId xmlns:a16="http://schemas.microsoft.com/office/drawing/2014/main" id="{E7CAA8AA-E51D-44BB-9A17-AAE903C5F0ED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" name="Flowchart: Connector 9">
                <a:extLst>
                  <a:ext uri="{FF2B5EF4-FFF2-40B4-BE49-F238E27FC236}">
                    <a16:creationId xmlns:a16="http://schemas.microsoft.com/office/drawing/2014/main" id="{17738A17-CF00-4485-83E3-AD32C36EB492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BACEAF-34B6-4498-B4D6-9063FAD2DFF1}"/>
                    </a:ext>
                  </a:extLst>
                </p:cNvPr>
                <p:cNvSpPr txBox="1"/>
                <p:nvPr/>
              </p:nvSpPr>
              <p:spPr>
                <a:xfrm>
                  <a:off x="3292632" y="1647492"/>
                  <a:ext cx="2770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BACEAF-34B6-4498-B4D6-9063FAD2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632" y="1647492"/>
                  <a:ext cx="27708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0588" r="-5882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E5EB2F-D7AD-4761-A204-2CA345D4F97E}"/>
                    </a:ext>
                  </a:extLst>
                </p:cNvPr>
                <p:cNvSpPr txBox="1"/>
                <p:nvPr/>
              </p:nvSpPr>
              <p:spPr>
                <a:xfrm>
                  <a:off x="3285844" y="1925074"/>
                  <a:ext cx="2824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E5EB2F-D7AD-4761-A204-2CA345D4F9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5844" y="1925074"/>
                  <a:ext cx="28247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0588" r="-8824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9F60313-11B1-428F-99ED-91C82996032B}"/>
                    </a:ext>
                  </a:extLst>
                </p:cNvPr>
                <p:cNvSpPr txBox="1"/>
                <p:nvPr/>
              </p:nvSpPr>
              <p:spPr>
                <a:xfrm>
                  <a:off x="3306659" y="3228622"/>
                  <a:ext cx="3452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9F60313-11B1-428F-99ED-91C829960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659" y="3228622"/>
                  <a:ext cx="34522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279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F15358-BE17-4705-9F46-FFF92E6F0A14}"/>
                    </a:ext>
                  </a:extLst>
                </p:cNvPr>
                <p:cNvSpPr txBox="1"/>
                <p:nvPr/>
              </p:nvSpPr>
              <p:spPr>
                <a:xfrm>
                  <a:off x="3285844" y="2210591"/>
                  <a:ext cx="2824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F15358-BE17-4705-9F46-FFF92E6F0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5844" y="2210591"/>
                  <a:ext cx="28247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0588" r="-8824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804CF17-DD33-4DC6-B577-E0EAD43B5866}"/>
                </a:ext>
              </a:extLst>
            </p:cNvPr>
            <p:cNvGrpSpPr/>
            <p:nvPr/>
          </p:nvGrpSpPr>
          <p:grpSpPr>
            <a:xfrm>
              <a:off x="5505298" y="1671278"/>
              <a:ext cx="144112" cy="1730807"/>
              <a:chOff x="3578090" y="4389909"/>
              <a:chExt cx="178903" cy="2107097"/>
            </a:xfrm>
          </p:grpSpPr>
          <p:sp>
            <p:nvSpPr>
              <p:cNvPr id="20" name="Flowchart: Connector 19">
                <a:extLst>
                  <a:ext uri="{FF2B5EF4-FFF2-40B4-BE49-F238E27FC236}">
                    <a16:creationId xmlns:a16="http://schemas.microsoft.com/office/drawing/2014/main" id="{2C26B0E6-535F-4700-A908-6630D5439D89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AED2EBAF-62D8-45DC-9343-404DC4045AFA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Flowchart: Connector 21">
                <a:extLst>
                  <a:ext uri="{FF2B5EF4-FFF2-40B4-BE49-F238E27FC236}">
                    <a16:creationId xmlns:a16="http://schemas.microsoft.com/office/drawing/2014/main" id="{19010646-949C-460B-BD32-EE9ABEF128D5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Flowchart: Connector 22">
                <a:extLst>
                  <a:ext uri="{FF2B5EF4-FFF2-40B4-BE49-F238E27FC236}">
                    <a16:creationId xmlns:a16="http://schemas.microsoft.com/office/drawing/2014/main" id="{79810EA4-C59B-4A09-B582-42A0CCCA195A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Flowchart: Connector 23">
                <a:extLst>
                  <a:ext uri="{FF2B5EF4-FFF2-40B4-BE49-F238E27FC236}">
                    <a16:creationId xmlns:a16="http://schemas.microsoft.com/office/drawing/2014/main" id="{5FDBCC14-1852-4A7B-9182-5B2B3FC96C3A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Flowchart: Connector 24">
                <a:extLst>
                  <a:ext uri="{FF2B5EF4-FFF2-40B4-BE49-F238E27FC236}">
                    <a16:creationId xmlns:a16="http://schemas.microsoft.com/office/drawing/2014/main" id="{05644ACD-904D-454B-A093-94126FF2450D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" name="Flowchart: Connector 25">
                <a:extLst>
                  <a:ext uri="{FF2B5EF4-FFF2-40B4-BE49-F238E27FC236}">
                    <a16:creationId xmlns:a16="http://schemas.microsoft.com/office/drawing/2014/main" id="{1B1FB02D-F7A0-4B2C-A978-634996996090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340BED9-8AC6-407A-98B4-5F153C36EB2C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>
              <a:off x="3865894" y="1744755"/>
              <a:ext cx="1644741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264CC0E-9CD4-486F-884E-44E00BC24181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3900984" y="1744755"/>
              <a:ext cx="1604314" cy="2803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A086F67-6F74-49F0-BB03-651A7F3BC4E8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3895647" y="1744754"/>
              <a:ext cx="1614988" cy="5551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D218BC8-134B-4790-ADBC-8AA0B74ABE6D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3899933" y="1744753"/>
              <a:ext cx="1631025" cy="15318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DABFAD7-14F9-47EA-ADE0-A0769C3C4D6B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3840233" y="1744756"/>
              <a:ext cx="1670401" cy="2788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E2FEF15-60A5-432D-81DF-5B24231FAB96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3875323" y="2023624"/>
              <a:ext cx="1629975" cy="14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1383EB0-95DF-4D9C-A47B-ACD08EB78F15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3869986" y="2023623"/>
              <a:ext cx="1640648" cy="2762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D448A81-DAF1-4084-87E9-68CC1BD318F4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3853972" y="2011576"/>
              <a:ext cx="1656662" cy="13170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6740C5E-E9DD-4859-A2C2-0FE6FF64BD6F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3771066" y="3328607"/>
              <a:ext cx="1739568" cy="160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8F361C3-396A-4879-80F2-2E1844929E6A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flipV="1">
              <a:off x="3806155" y="2351875"/>
              <a:ext cx="1724802" cy="9928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3EA18AA-C933-4104-8041-9521E8DC94A1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3800819" y="2025059"/>
              <a:ext cx="1704478" cy="13196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A334547-795B-45C7-B4B8-BBF7BA74951E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3805105" y="1744756"/>
              <a:ext cx="1705529" cy="15999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014EEAC-BF89-46F5-BA33-975A6BEF16BA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V="1">
              <a:off x="3865894" y="1796712"/>
              <a:ext cx="1665064" cy="5086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2E48AED-D52E-4468-8C11-9E03984814F6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3900984" y="2025059"/>
              <a:ext cx="1604314" cy="2803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70C73BB-A74D-4D53-B0CB-55FD70417ADE}"/>
                </a:ext>
              </a:extLst>
            </p:cNvPr>
            <p:cNvCxnSpPr>
              <a:cxnSpLocks/>
            </p:cNvCxnSpPr>
            <p:nvPr/>
          </p:nvCxnSpPr>
          <p:spPr>
            <a:xfrm>
              <a:off x="3895647" y="2305360"/>
              <a:ext cx="15177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3266059-6BAE-4B04-B0F2-DDA87FEFEA44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3899933" y="2305360"/>
              <a:ext cx="1610702" cy="10232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DF86F8F-F1F8-4B51-B0E7-3BDB53A2F840}"/>
                    </a:ext>
                  </a:extLst>
                </p:cNvPr>
                <p:cNvSpPr/>
                <p:nvPr/>
              </p:nvSpPr>
              <p:spPr>
                <a:xfrm>
                  <a:off x="4480783" y="1345648"/>
                  <a:ext cx="621624" cy="4924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DF86F8F-F1F8-4B51-B0E7-3BDB53A2F8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0783" y="1345648"/>
                  <a:ext cx="621624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CFA8358-F329-4C22-BD44-39DC0C740643}"/>
                </a:ext>
              </a:extLst>
            </p:cNvPr>
            <p:cNvSpPr/>
            <p:nvPr/>
          </p:nvSpPr>
          <p:spPr>
            <a:xfrm>
              <a:off x="7796564" y="1042122"/>
              <a:ext cx="138775" cy="146956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6D24C8E6-18BF-4A74-BF0A-BC85F4CA1432}"/>
                </a:ext>
              </a:extLst>
            </p:cNvPr>
            <p:cNvSpPr/>
            <p:nvPr/>
          </p:nvSpPr>
          <p:spPr>
            <a:xfrm>
              <a:off x="7791227" y="1322425"/>
              <a:ext cx="138775" cy="146956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CFF543EC-BEC5-4151-865A-B4D0882639D8}"/>
                </a:ext>
              </a:extLst>
            </p:cNvPr>
            <p:cNvSpPr/>
            <p:nvPr/>
          </p:nvSpPr>
          <p:spPr>
            <a:xfrm>
              <a:off x="7796564" y="1597285"/>
              <a:ext cx="138775" cy="146956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BEDE748C-55AF-4A3E-A619-F3B10CDB5494}"/>
                </a:ext>
              </a:extLst>
            </p:cNvPr>
            <p:cNvSpPr/>
            <p:nvPr/>
          </p:nvSpPr>
          <p:spPr>
            <a:xfrm>
              <a:off x="7781858" y="3768722"/>
              <a:ext cx="138775" cy="146956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123121A5-1437-4C06-9C60-D087BCF3A908}"/>
                </a:ext>
              </a:extLst>
            </p:cNvPr>
            <p:cNvSpPr/>
            <p:nvPr/>
          </p:nvSpPr>
          <p:spPr>
            <a:xfrm>
              <a:off x="7786504" y="2212067"/>
              <a:ext cx="90738" cy="979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59F1227E-C046-4530-85D1-2BEE36A7B551}"/>
                </a:ext>
              </a:extLst>
            </p:cNvPr>
            <p:cNvSpPr/>
            <p:nvPr/>
          </p:nvSpPr>
          <p:spPr>
            <a:xfrm>
              <a:off x="7786504" y="2391680"/>
              <a:ext cx="90738" cy="979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6B3558DE-FD1E-4B32-815D-4D4D605F3AAC}"/>
                </a:ext>
              </a:extLst>
            </p:cNvPr>
            <p:cNvSpPr/>
            <p:nvPr/>
          </p:nvSpPr>
          <p:spPr>
            <a:xfrm>
              <a:off x="7786504" y="2571292"/>
              <a:ext cx="90738" cy="979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BD18740-08BE-49F2-A19E-E0F8606876DE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 flipV="1">
              <a:off x="5654746" y="1115600"/>
              <a:ext cx="2141818" cy="6095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833708-74F3-466F-A00A-0C18BE1B4658}"/>
                </a:ext>
              </a:extLst>
            </p:cNvPr>
            <p:cNvCxnSpPr>
              <a:cxnSpLocks/>
              <a:stCxn id="20" idx="6"/>
              <a:endCxn id="57" idx="2"/>
            </p:cNvCxnSpPr>
            <p:nvPr/>
          </p:nvCxnSpPr>
          <p:spPr>
            <a:xfrm flipV="1">
              <a:off x="5649409" y="1395903"/>
              <a:ext cx="2141818" cy="34885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A26B25E-3C3B-444D-AD25-0F25A81826B6}"/>
                </a:ext>
              </a:extLst>
            </p:cNvPr>
            <p:cNvCxnSpPr>
              <a:cxnSpLocks/>
              <a:stCxn id="20" idx="6"/>
              <a:endCxn id="58" idx="2"/>
            </p:cNvCxnSpPr>
            <p:nvPr/>
          </p:nvCxnSpPr>
          <p:spPr>
            <a:xfrm flipV="1">
              <a:off x="5649409" y="1670763"/>
              <a:ext cx="2147155" cy="739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99CF858-E9A5-4D4B-AA0E-1657D6CE242A}"/>
                </a:ext>
              </a:extLst>
            </p:cNvPr>
            <p:cNvCxnSpPr>
              <a:cxnSpLocks/>
              <a:stCxn id="20" idx="5"/>
              <a:endCxn id="59" idx="2"/>
            </p:cNvCxnSpPr>
            <p:nvPr/>
          </p:nvCxnSpPr>
          <p:spPr>
            <a:xfrm>
              <a:off x="5629086" y="1796712"/>
              <a:ext cx="2152772" cy="20454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6297C64-26DB-4713-90C3-6C88B703D729}"/>
                </a:ext>
              </a:extLst>
            </p:cNvPr>
            <p:cNvCxnSpPr>
              <a:cxnSpLocks/>
              <a:stCxn id="21" idx="6"/>
              <a:endCxn id="59" idx="2"/>
            </p:cNvCxnSpPr>
            <p:nvPr/>
          </p:nvCxnSpPr>
          <p:spPr>
            <a:xfrm>
              <a:off x="5644073" y="2025059"/>
              <a:ext cx="2137786" cy="18171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ADF0C49-8BF9-4B33-B27B-FDBD004D7A69}"/>
                </a:ext>
              </a:extLst>
            </p:cNvPr>
            <p:cNvCxnSpPr>
              <a:cxnSpLocks/>
              <a:stCxn id="22" idx="6"/>
              <a:endCxn id="59" idx="2"/>
            </p:cNvCxnSpPr>
            <p:nvPr/>
          </p:nvCxnSpPr>
          <p:spPr>
            <a:xfrm>
              <a:off x="5649409" y="2299919"/>
              <a:ext cx="2132449" cy="154228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9378589-FED8-4ADD-AA28-D33933942140}"/>
                </a:ext>
              </a:extLst>
            </p:cNvPr>
            <p:cNvCxnSpPr>
              <a:cxnSpLocks/>
              <a:stCxn id="23" idx="6"/>
              <a:endCxn id="59" idx="2"/>
            </p:cNvCxnSpPr>
            <p:nvPr/>
          </p:nvCxnSpPr>
          <p:spPr>
            <a:xfrm>
              <a:off x="5649409" y="3328606"/>
              <a:ext cx="2132449" cy="5135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03A0D64-B970-4A9B-B2D9-6D2BE91CF660}"/>
                </a:ext>
              </a:extLst>
            </p:cNvPr>
            <p:cNvCxnSpPr>
              <a:cxnSpLocks/>
              <a:stCxn id="21" idx="6"/>
              <a:endCxn id="55" idx="2"/>
            </p:cNvCxnSpPr>
            <p:nvPr/>
          </p:nvCxnSpPr>
          <p:spPr>
            <a:xfrm flipV="1">
              <a:off x="5644073" y="1115600"/>
              <a:ext cx="2152491" cy="9094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AB049E0-A97F-4BDF-8E75-4FD69A8E52E5}"/>
                </a:ext>
              </a:extLst>
            </p:cNvPr>
            <p:cNvCxnSpPr>
              <a:cxnSpLocks/>
              <a:stCxn id="21" idx="6"/>
              <a:endCxn id="57" idx="2"/>
            </p:cNvCxnSpPr>
            <p:nvPr/>
          </p:nvCxnSpPr>
          <p:spPr>
            <a:xfrm flipV="1">
              <a:off x="5644073" y="1395903"/>
              <a:ext cx="2147155" cy="6291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779158D9-58E2-4432-9D21-03529C241CF3}"/>
                </a:ext>
              </a:extLst>
            </p:cNvPr>
            <p:cNvCxnSpPr>
              <a:cxnSpLocks/>
              <a:stCxn id="21" idx="6"/>
              <a:endCxn id="58" idx="2"/>
            </p:cNvCxnSpPr>
            <p:nvPr/>
          </p:nvCxnSpPr>
          <p:spPr>
            <a:xfrm flipV="1">
              <a:off x="5644073" y="1670763"/>
              <a:ext cx="2152491" cy="3542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5E7FAA4-5D31-4B67-8F10-9E3FB60CB664}"/>
                </a:ext>
              </a:extLst>
            </p:cNvPr>
            <p:cNvCxnSpPr>
              <a:cxnSpLocks/>
              <a:endCxn id="55" idx="3"/>
            </p:cNvCxnSpPr>
            <p:nvPr/>
          </p:nvCxnSpPr>
          <p:spPr>
            <a:xfrm flipV="1">
              <a:off x="5634704" y="1167557"/>
              <a:ext cx="2182183" cy="11291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29DA4D9-73D0-4557-9D3C-44CE90D24F20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 flipV="1">
              <a:off x="5649409" y="1458878"/>
              <a:ext cx="2087547" cy="8410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BB509CD-907A-4363-A9DA-2085CEB960C1}"/>
                </a:ext>
              </a:extLst>
            </p:cNvPr>
            <p:cNvCxnSpPr>
              <a:cxnSpLocks/>
              <a:stCxn id="22" idx="6"/>
              <a:endCxn id="58" idx="2"/>
            </p:cNvCxnSpPr>
            <p:nvPr/>
          </p:nvCxnSpPr>
          <p:spPr>
            <a:xfrm flipV="1">
              <a:off x="5649409" y="1670763"/>
              <a:ext cx="2147155" cy="6291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8516306-5CA4-4471-A9DA-7C7FCE5BF731}"/>
                </a:ext>
              </a:extLst>
            </p:cNvPr>
            <p:cNvCxnSpPr>
              <a:cxnSpLocks/>
              <a:stCxn id="23" idx="7"/>
              <a:endCxn id="58" idx="3"/>
            </p:cNvCxnSpPr>
            <p:nvPr/>
          </p:nvCxnSpPr>
          <p:spPr>
            <a:xfrm flipV="1">
              <a:off x="5629086" y="1722720"/>
              <a:ext cx="2187800" cy="15539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C505CD3-6951-4F09-81D1-3F21CB5B7AE0}"/>
                </a:ext>
              </a:extLst>
            </p:cNvPr>
            <p:cNvCxnSpPr>
              <a:cxnSpLocks/>
              <a:stCxn id="23" idx="7"/>
            </p:cNvCxnSpPr>
            <p:nvPr/>
          </p:nvCxnSpPr>
          <p:spPr>
            <a:xfrm flipV="1">
              <a:off x="5629086" y="1417426"/>
              <a:ext cx="2206259" cy="18592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FAAB54A-6BF2-46B0-BD75-24EA17A7AC3D}"/>
                </a:ext>
              </a:extLst>
            </p:cNvPr>
            <p:cNvCxnSpPr>
              <a:cxnSpLocks/>
              <a:stCxn id="23" idx="7"/>
            </p:cNvCxnSpPr>
            <p:nvPr/>
          </p:nvCxnSpPr>
          <p:spPr>
            <a:xfrm flipV="1">
              <a:off x="5629086" y="1154805"/>
              <a:ext cx="2172788" cy="2121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1650BF2B-B781-4FD2-A560-FA32283B754D}"/>
                    </a:ext>
                  </a:extLst>
                </p:cNvPr>
                <p:cNvSpPr/>
                <p:nvPr/>
              </p:nvSpPr>
              <p:spPr>
                <a:xfrm>
                  <a:off x="6407979" y="1016942"/>
                  <a:ext cx="534335" cy="4924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1650BF2B-B781-4FD2-A560-FA32283B75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7979" y="1016942"/>
                  <a:ext cx="534335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5451EDC-B373-4B68-900D-C3DF973EF6C1}"/>
                    </a:ext>
                  </a:extLst>
                </p:cNvPr>
                <p:cNvSpPr txBox="1"/>
                <p:nvPr/>
              </p:nvSpPr>
              <p:spPr>
                <a:xfrm>
                  <a:off x="5435813" y="3409997"/>
                  <a:ext cx="493041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5451EDC-B373-4B68-900D-C3DF973EF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813" y="3409997"/>
                  <a:ext cx="493041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38C866-0C8F-4A7D-834C-7EBD588980CA}"/>
                    </a:ext>
                  </a:extLst>
                </p:cNvPr>
                <p:cNvSpPr txBox="1"/>
                <p:nvPr/>
              </p:nvSpPr>
              <p:spPr>
                <a:xfrm>
                  <a:off x="8009481" y="958316"/>
                  <a:ext cx="37035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38C866-0C8F-4A7D-834C-7EBD5889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481" y="958316"/>
                  <a:ext cx="37035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2222" r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14C2687-E08A-41F7-99E8-7C669EC5E489}"/>
                    </a:ext>
                  </a:extLst>
                </p:cNvPr>
                <p:cNvSpPr txBox="1"/>
                <p:nvPr/>
              </p:nvSpPr>
              <p:spPr>
                <a:xfrm>
                  <a:off x="7994469" y="1228466"/>
                  <a:ext cx="37745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14C2687-E08A-41F7-99E8-7C669EC5E4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469" y="1228466"/>
                  <a:ext cx="37745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1739" r="-6522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6256E4C-891E-47F8-A9BA-5A21796318AB}"/>
                    </a:ext>
                  </a:extLst>
                </p:cNvPr>
                <p:cNvSpPr txBox="1"/>
                <p:nvPr/>
              </p:nvSpPr>
              <p:spPr>
                <a:xfrm>
                  <a:off x="7994469" y="1506904"/>
                  <a:ext cx="37745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6256E4C-891E-47F8-A9BA-5A2179631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469" y="1506904"/>
                  <a:ext cx="377455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1739" r="-6522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C5663B3-B62A-4A02-992B-12A64FFD10E1}"/>
                    </a:ext>
                  </a:extLst>
                </p:cNvPr>
                <p:cNvSpPr txBox="1"/>
                <p:nvPr/>
              </p:nvSpPr>
              <p:spPr>
                <a:xfrm>
                  <a:off x="7975132" y="3718987"/>
                  <a:ext cx="69412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C5663B3-B62A-4A02-992B-12A64FFD10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5132" y="3718987"/>
                  <a:ext cx="694123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0465" r="-34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EA68C17-F438-49AF-97ED-8CBBB008DF23}"/>
                </a:ext>
              </a:extLst>
            </p:cNvPr>
            <p:cNvSpPr/>
            <p:nvPr/>
          </p:nvSpPr>
          <p:spPr>
            <a:xfrm rot="5400000">
              <a:off x="7627116" y="2047610"/>
              <a:ext cx="3495471" cy="598721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Softmax</a:t>
              </a:r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0B611500-AB26-4776-847C-160324D673E2}"/>
                    </a:ext>
                  </a:extLst>
                </p:cNvPr>
                <p:cNvSpPr txBox="1"/>
                <p:nvPr/>
              </p:nvSpPr>
              <p:spPr>
                <a:xfrm>
                  <a:off x="9786649" y="563539"/>
                  <a:ext cx="10926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(1)|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0B611500-AB26-4776-847C-160324D673E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6649" y="563539"/>
                  <a:ext cx="1092693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4444" t="-2941" r="-7407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E67B0BF-62D1-4800-9500-FAC54228CD53}"/>
                    </a:ext>
                  </a:extLst>
                </p:cNvPr>
                <p:cNvSpPr txBox="1"/>
                <p:nvPr/>
              </p:nvSpPr>
              <p:spPr>
                <a:xfrm>
                  <a:off x="9786099" y="923447"/>
                  <a:ext cx="10926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(2)|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75" name="TextBox 74">
                  <a:extLst>
                    <a:ext uri="{FF2B5EF4-FFF2-40B4-BE49-F238E27FC236}">
                      <a16:creationId xmlns:a16="http://schemas.microsoft.com/office/drawing/2014/main" id="{FE67B0BF-62D1-4800-9500-FAC54228CD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6099" y="923447"/>
                  <a:ext cx="1092693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4444" t="-2941" r="-7407" b="-323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040201B-961C-4680-8E36-BC3F116E09B8}"/>
                    </a:ext>
                  </a:extLst>
                </p:cNvPr>
                <p:cNvSpPr txBox="1"/>
                <p:nvPr/>
              </p:nvSpPr>
              <p:spPr>
                <a:xfrm>
                  <a:off x="9786099" y="1298016"/>
                  <a:ext cx="10926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(3)|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E040201B-961C-4680-8E36-BC3F116E09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6099" y="1298016"/>
                  <a:ext cx="1092693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4444" t="-2941" r="-7407" b="-323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51383DE-FBCC-4076-9B51-A70B81CC206A}"/>
                    </a:ext>
                  </a:extLst>
                </p:cNvPr>
                <p:cNvSpPr txBox="1"/>
                <p:nvPr/>
              </p:nvSpPr>
              <p:spPr>
                <a:xfrm>
                  <a:off x="9815422" y="3797490"/>
                  <a:ext cx="11171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A51383DE-FBCC-4076-9B51-A70B81CC20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5422" y="3797490"/>
                  <a:ext cx="1117144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4380" t="-2941" r="-7299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5F5A4D2E-FD97-488D-987C-53BE9CFE4820}"/>
                </a:ext>
              </a:extLst>
            </p:cNvPr>
            <p:cNvSpPr/>
            <p:nvPr/>
          </p:nvSpPr>
          <p:spPr>
            <a:xfrm>
              <a:off x="10187603" y="2212067"/>
              <a:ext cx="90738" cy="979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1C5FB0EF-691B-4DD9-B26C-AF0E5B8C35E1}"/>
                </a:ext>
              </a:extLst>
            </p:cNvPr>
            <p:cNvSpPr/>
            <p:nvPr/>
          </p:nvSpPr>
          <p:spPr>
            <a:xfrm>
              <a:off x="10187603" y="2391680"/>
              <a:ext cx="90738" cy="979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0" name="Flowchart: Connector 89">
              <a:extLst>
                <a:ext uri="{FF2B5EF4-FFF2-40B4-BE49-F238E27FC236}">
                  <a16:creationId xmlns:a16="http://schemas.microsoft.com/office/drawing/2014/main" id="{F61AAD5E-B75F-4CB8-AE94-C17E887B1863}"/>
                </a:ext>
              </a:extLst>
            </p:cNvPr>
            <p:cNvSpPr/>
            <p:nvPr/>
          </p:nvSpPr>
          <p:spPr>
            <a:xfrm>
              <a:off x="10187603" y="2571292"/>
              <a:ext cx="90738" cy="979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Arrow: Right 16">
              <a:extLst>
                <a:ext uri="{FF2B5EF4-FFF2-40B4-BE49-F238E27FC236}">
                  <a16:creationId xmlns:a16="http://schemas.microsoft.com/office/drawing/2014/main" id="{20BB5190-DA09-46F5-B6F8-646AC25177FA}"/>
                </a:ext>
              </a:extLst>
            </p:cNvPr>
            <p:cNvSpPr/>
            <p:nvPr/>
          </p:nvSpPr>
          <p:spPr>
            <a:xfrm>
              <a:off x="8483190" y="2227278"/>
              <a:ext cx="392718" cy="524741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3212843-D193-4F14-A952-E35875DB6E73}"/>
                  </a:ext>
                </a:extLst>
              </p:cNvPr>
              <p:cNvSpPr txBox="1"/>
              <p:nvPr/>
            </p:nvSpPr>
            <p:spPr>
              <a:xfrm>
                <a:off x="1623914" y="4357402"/>
                <a:ext cx="543841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b="1" dirty="0"/>
                  <a:t>Model parameters </a:t>
                </a:r>
                <a:r>
                  <a:rPr lang="en-US" sz="2100" dirty="0"/>
                  <a:t>to be learned: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100" dirty="0"/>
                  <a:t>,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100" dirty="0"/>
                  <a:t>,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100" dirty="0"/>
                  <a:t>,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100" dirty="0"/>
                  <a:t>,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B3212843-D193-4F14-A952-E35875DB6E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914" y="4357402"/>
                <a:ext cx="5438412" cy="415498"/>
              </a:xfrm>
              <a:prstGeom prst="rect">
                <a:avLst/>
              </a:prstGeom>
              <a:blipFill>
                <a:blip r:embed="rId17"/>
                <a:stretch>
                  <a:fillRect l="-1344" t="-8824" b="-27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57240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9CFACF6-1317-4847-AA10-1D955EB2D5AF}"/>
              </a:ext>
            </a:extLst>
          </p:cNvPr>
          <p:cNvCxnSpPr>
            <a:cxnSpLocks/>
          </p:cNvCxnSpPr>
          <p:nvPr/>
        </p:nvCxnSpPr>
        <p:spPr>
          <a:xfrm>
            <a:off x="5511858" y="3871378"/>
            <a:ext cx="0" cy="56802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8D7B8224-3450-4719-8A92-A509A3895C60}"/>
              </a:ext>
            </a:extLst>
          </p:cNvPr>
          <p:cNvSpPr txBox="1"/>
          <p:nvPr/>
        </p:nvSpPr>
        <p:spPr>
          <a:xfrm>
            <a:off x="5710959" y="3925230"/>
            <a:ext cx="18687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Word Vectors</a:t>
            </a:r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D6C31672-4F43-4C65-A10E-52DE2B712EE7}"/>
              </a:ext>
            </a:extLst>
          </p:cNvPr>
          <p:cNvGrpSpPr/>
          <p:nvPr/>
        </p:nvGrpSpPr>
        <p:grpSpPr>
          <a:xfrm>
            <a:off x="1618823" y="685207"/>
            <a:ext cx="5735042" cy="2648375"/>
            <a:chOff x="3285844" y="563539"/>
            <a:chExt cx="7646722" cy="3531167"/>
          </a:xfrm>
        </p:grpSpPr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B82FF7EE-844C-4937-905F-BC08E62837C6}"/>
                </a:ext>
              </a:extLst>
            </p:cNvPr>
            <p:cNvGrpSpPr/>
            <p:nvPr/>
          </p:nvGrpSpPr>
          <p:grpSpPr>
            <a:xfrm>
              <a:off x="3615033" y="1671278"/>
              <a:ext cx="144112" cy="1730807"/>
              <a:chOff x="3578090" y="4389909"/>
              <a:chExt cx="178903" cy="2107097"/>
            </a:xfrm>
          </p:grpSpPr>
          <p:sp>
            <p:nvSpPr>
              <p:cNvPr id="162" name="Flowchart: Connector 161">
                <a:extLst>
                  <a:ext uri="{FF2B5EF4-FFF2-40B4-BE49-F238E27FC236}">
                    <a16:creationId xmlns:a16="http://schemas.microsoft.com/office/drawing/2014/main" id="{B8FD68CF-8879-413F-A8E2-91D5EBF59422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3" name="Flowchart: Connector 162">
                <a:extLst>
                  <a:ext uri="{FF2B5EF4-FFF2-40B4-BE49-F238E27FC236}">
                    <a16:creationId xmlns:a16="http://schemas.microsoft.com/office/drawing/2014/main" id="{09B67CB2-AF65-49B7-AAA0-49434AB38E36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4" name="Flowchart: Connector 163">
                <a:extLst>
                  <a:ext uri="{FF2B5EF4-FFF2-40B4-BE49-F238E27FC236}">
                    <a16:creationId xmlns:a16="http://schemas.microsoft.com/office/drawing/2014/main" id="{33494656-8256-449D-9223-2748716D389B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5" name="Flowchart: Connector 164">
                <a:extLst>
                  <a:ext uri="{FF2B5EF4-FFF2-40B4-BE49-F238E27FC236}">
                    <a16:creationId xmlns:a16="http://schemas.microsoft.com/office/drawing/2014/main" id="{29E2B4F9-8056-4F86-A9DD-617277FE8FAC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6" name="Flowchart: Connector 165">
                <a:extLst>
                  <a:ext uri="{FF2B5EF4-FFF2-40B4-BE49-F238E27FC236}">
                    <a16:creationId xmlns:a16="http://schemas.microsoft.com/office/drawing/2014/main" id="{8F826370-45E7-4E1C-B63D-4753B2E260A6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7" name="Flowchart: Connector 166">
                <a:extLst>
                  <a:ext uri="{FF2B5EF4-FFF2-40B4-BE49-F238E27FC236}">
                    <a16:creationId xmlns:a16="http://schemas.microsoft.com/office/drawing/2014/main" id="{17526A7F-77A5-43A8-81AE-B73B88B13A0E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8" name="Flowchart: Connector 167">
                <a:extLst>
                  <a:ext uri="{FF2B5EF4-FFF2-40B4-BE49-F238E27FC236}">
                    <a16:creationId xmlns:a16="http://schemas.microsoft.com/office/drawing/2014/main" id="{FFFCF3BB-5935-4DBF-B8D9-88C8A76A71F7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C59CC3A-46CE-4EBC-A0B2-1BCC3614A702}"/>
                    </a:ext>
                  </a:extLst>
                </p:cNvPr>
                <p:cNvSpPr txBox="1"/>
                <p:nvPr/>
              </p:nvSpPr>
              <p:spPr>
                <a:xfrm>
                  <a:off x="3292632" y="1647492"/>
                  <a:ext cx="2770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3C59CC3A-46CE-4EBC-A0B2-1BCC3614A7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632" y="1647492"/>
                  <a:ext cx="27708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0588" r="-5882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E3ACA1E-8BF2-4A9E-8327-B5EE4EE4936E}"/>
                    </a:ext>
                  </a:extLst>
                </p:cNvPr>
                <p:cNvSpPr txBox="1"/>
                <p:nvPr/>
              </p:nvSpPr>
              <p:spPr>
                <a:xfrm>
                  <a:off x="3285844" y="1925074"/>
                  <a:ext cx="2824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5E3ACA1E-8BF2-4A9E-8327-B5EE4EE4936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5844" y="1925074"/>
                  <a:ext cx="28247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0588" r="-8824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9BC0AA6-1EC6-4F83-A3E8-69C50224A70B}"/>
                    </a:ext>
                  </a:extLst>
                </p:cNvPr>
                <p:cNvSpPr txBox="1"/>
                <p:nvPr/>
              </p:nvSpPr>
              <p:spPr>
                <a:xfrm>
                  <a:off x="3306659" y="3228622"/>
                  <a:ext cx="3452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49BC0AA6-1EC6-4F83-A3E8-69C50224A7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659" y="3228622"/>
                  <a:ext cx="34522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279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627A890-8724-4CA6-B88D-00AB45B2DB39}"/>
                    </a:ext>
                  </a:extLst>
                </p:cNvPr>
                <p:cNvSpPr txBox="1"/>
                <p:nvPr/>
              </p:nvSpPr>
              <p:spPr>
                <a:xfrm>
                  <a:off x="3285844" y="2210591"/>
                  <a:ext cx="2824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F627A890-8724-4CA6-B88D-00AB45B2DB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5844" y="2210591"/>
                  <a:ext cx="28247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0588" r="-8824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20A4EEFE-70B3-4A41-819A-273A29C2289C}"/>
                </a:ext>
              </a:extLst>
            </p:cNvPr>
            <p:cNvGrpSpPr/>
            <p:nvPr/>
          </p:nvGrpSpPr>
          <p:grpSpPr>
            <a:xfrm>
              <a:off x="5505298" y="1671278"/>
              <a:ext cx="144112" cy="1730807"/>
              <a:chOff x="3578090" y="4389909"/>
              <a:chExt cx="178903" cy="2107097"/>
            </a:xfrm>
          </p:grpSpPr>
          <p:sp>
            <p:nvSpPr>
              <p:cNvPr id="155" name="Flowchart: Connector 154">
                <a:extLst>
                  <a:ext uri="{FF2B5EF4-FFF2-40B4-BE49-F238E27FC236}">
                    <a16:creationId xmlns:a16="http://schemas.microsoft.com/office/drawing/2014/main" id="{ACE2C774-C152-4D22-B1A6-2A40B19CBA68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6" name="Flowchart: Connector 155">
                <a:extLst>
                  <a:ext uri="{FF2B5EF4-FFF2-40B4-BE49-F238E27FC236}">
                    <a16:creationId xmlns:a16="http://schemas.microsoft.com/office/drawing/2014/main" id="{E71EABBC-A717-438A-9673-343480ADE947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7" name="Flowchart: Connector 156">
                <a:extLst>
                  <a:ext uri="{FF2B5EF4-FFF2-40B4-BE49-F238E27FC236}">
                    <a16:creationId xmlns:a16="http://schemas.microsoft.com/office/drawing/2014/main" id="{9E3CFEDD-EFDC-44A3-BF34-48A5EE3739ED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8" name="Flowchart: Connector 157">
                <a:extLst>
                  <a:ext uri="{FF2B5EF4-FFF2-40B4-BE49-F238E27FC236}">
                    <a16:creationId xmlns:a16="http://schemas.microsoft.com/office/drawing/2014/main" id="{61A69C90-3EF9-4E87-BA3F-A6159311DF0A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9" name="Flowchart: Connector 158">
                <a:extLst>
                  <a:ext uri="{FF2B5EF4-FFF2-40B4-BE49-F238E27FC236}">
                    <a16:creationId xmlns:a16="http://schemas.microsoft.com/office/drawing/2014/main" id="{859B33C5-F9EB-4CA5-92D6-379C1E639E93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0" name="Flowchart: Connector 159">
                <a:extLst>
                  <a:ext uri="{FF2B5EF4-FFF2-40B4-BE49-F238E27FC236}">
                    <a16:creationId xmlns:a16="http://schemas.microsoft.com/office/drawing/2014/main" id="{558C7C1E-7243-4013-AE39-A4B4C5735496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1" name="Flowchart: Connector 160">
                <a:extLst>
                  <a:ext uri="{FF2B5EF4-FFF2-40B4-BE49-F238E27FC236}">
                    <a16:creationId xmlns:a16="http://schemas.microsoft.com/office/drawing/2014/main" id="{14A9F42B-54FC-4108-A073-3EA43F4F2B80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5C9F339D-67E6-4AC2-9C1D-D35FEBCEF8A6}"/>
                </a:ext>
              </a:extLst>
            </p:cNvPr>
            <p:cNvCxnSpPr>
              <a:cxnSpLocks/>
              <a:endCxn id="155" idx="2"/>
            </p:cNvCxnSpPr>
            <p:nvPr/>
          </p:nvCxnSpPr>
          <p:spPr>
            <a:xfrm>
              <a:off x="3865894" y="1744755"/>
              <a:ext cx="1644741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0FEABC26-DD42-4A4C-B67C-1136FB2D063D}"/>
                </a:ext>
              </a:extLst>
            </p:cNvPr>
            <p:cNvCxnSpPr>
              <a:cxnSpLocks/>
              <a:endCxn id="156" idx="2"/>
            </p:cNvCxnSpPr>
            <p:nvPr/>
          </p:nvCxnSpPr>
          <p:spPr>
            <a:xfrm>
              <a:off x="3900984" y="1744755"/>
              <a:ext cx="1604314" cy="2803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07D9A012-5F83-417F-993C-89D828E87661}"/>
                </a:ext>
              </a:extLst>
            </p:cNvPr>
            <p:cNvCxnSpPr>
              <a:cxnSpLocks/>
              <a:endCxn id="157" idx="2"/>
            </p:cNvCxnSpPr>
            <p:nvPr/>
          </p:nvCxnSpPr>
          <p:spPr>
            <a:xfrm>
              <a:off x="3895647" y="1744754"/>
              <a:ext cx="1614988" cy="5551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531D1CD0-6CFF-4997-ABC8-8A9EC9EC2AD4}"/>
                </a:ext>
              </a:extLst>
            </p:cNvPr>
            <p:cNvCxnSpPr>
              <a:cxnSpLocks/>
              <a:endCxn id="158" idx="1"/>
            </p:cNvCxnSpPr>
            <p:nvPr/>
          </p:nvCxnSpPr>
          <p:spPr>
            <a:xfrm>
              <a:off x="3899933" y="1744753"/>
              <a:ext cx="1631025" cy="15318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2962E8C4-FB14-4312-962C-A83A25F01F87}"/>
                </a:ext>
              </a:extLst>
            </p:cNvPr>
            <p:cNvCxnSpPr>
              <a:cxnSpLocks/>
              <a:endCxn id="155" idx="2"/>
            </p:cNvCxnSpPr>
            <p:nvPr/>
          </p:nvCxnSpPr>
          <p:spPr>
            <a:xfrm flipV="1">
              <a:off x="3840233" y="1744756"/>
              <a:ext cx="1670401" cy="2788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226A9A85-14FF-4DCF-9674-4170F5A57394}"/>
                </a:ext>
              </a:extLst>
            </p:cNvPr>
            <p:cNvCxnSpPr>
              <a:cxnSpLocks/>
              <a:endCxn id="156" idx="2"/>
            </p:cNvCxnSpPr>
            <p:nvPr/>
          </p:nvCxnSpPr>
          <p:spPr>
            <a:xfrm>
              <a:off x="3875323" y="2023624"/>
              <a:ext cx="1629975" cy="14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BBF039E1-1D80-41F4-871C-1F22B87AA599}"/>
                </a:ext>
              </a:extLst>
            </p:cNvPr>
            <p:cNvCxnSpPr>
              <a:cxnSpLocks/>
              <a:endCxn id="157" idx="2"/>
            </p:cNvCxnSpPr>
            <p:nvPr/>
          </p:nvCxnSpPr>
          <p:spPr>
            <a:xfrm>
              <a:off x="3869986" y="2023623"/>
              <a:ext cx="1640648" cy="2762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3619981A-C5A9-4075-891C-EF27CF7D0218}"/>
                </a:ext>
              </a:extLst>
            </p:cNvPr>
            <p:cNvCxnSpPr>
              <a:cxnSpLocks/>
              <a:endCxn id="158" idx="2"/>
            </p:cNvCxnSpPr>
            <p:nvPr/>
          </p:nvCxnSpPr>
          <p:spPr>
            <a:xfrm>
              <a:off x="3853972" y="2011576"/>
              <a:ext cx="1656662" cy="13170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45D8F83E-C86A-42CF-8BEE-F2B999989902}"/>
                </a:ext>
              </a:extLst>
            </p:cNvPr>
            <p:cNvCxnSpPr>
              <a:cxnSpLocks/>
              <a:endCxn id="158" idx="2"/>
            </p:cNvCxnSpPr>
            <p:nvPr/>
          </p:nvCxnSpPr>
          <p:spPr>
            <a:xfrm flipV="1">
              <a:off x="3771066" y="3328607"/>
              <a:ext cx="1739568" cy="160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085E00A6-1EF2-42EF-801C-DD3B647275AC}"/>
                </a:ext>
              </a:extLst>
            </p:cNvPr>
            <p:cNvCxnSpPr>
              <a:cxnSpLocks/>
              <a:endCxn id="157" idx="3"/>
            </p:cNvCxnSpPr>
            <p:nvPr/>
          </p:nvCxnSpPr>
          <p:spPr>
            <a:xfrm flipV="1">
              <a:off x="3806155" y="2351875"/>
              <a:ext cx="1724802" cy="9928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42813F22-6C8A-4231-A4B4-67C365C7E861}"/>
                </a:ext>
              </a:extLst>
            </p:cNvPr>
            <p:cNvCxnSpPr>
              <a:cxnSpLocks/>
              <a:endCxn id="156" idx="2"/>
            </p:cNvCxnSpPr>
            <p:nvPr/>
          </p:nvCxnSpPr>
          <p:spPr>
            <a:xfrm flipV="1">
              <a:off x="3800819" y="2025059"/>
              <a:ext cx="1704478" cy="13196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E3D0D47C-7E25-45A0-958E-CFB8BA8BB713}"/>
                </a:ext>
              </a:extLst>
            </p:cNvPr>
            <p:cNvCxnSpPr>
              <a:cxnSpLocks/>
              <a:endCxn id="155" idx="2"/>
            </p:cNvCxnSpPr>
            <p:nvPr/>
          </p:nvCxnSpPr>
          <p:spPr>
            <a:xfrm flipV="1">
              <a:off x="3805105" y="1744756"/>
              <a:ext cx="1705529" cy="15999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095EA999-64BA-4EA7-9A0B-A7BC8E214778}"/>
                </a:ext>
              </a:extLst>
            </p:cNvPr>
            <p:cNvCxnSpPr>
              <a:cxnSpLocks/>
              <a:endCxn id="155" idx="3"/>
            </p:cNvCxnSpPr>
            <p:nvPr/>
          </p:nvCxnSpPr>
          <p:spPr>
            <a:xfrm flipV="1">
              <a:off x="3865894" y="1796712"/>
              <a:ext cx="1665064" cy="5086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9743E43D-ABB8-4954-83E5-A98C863B85E8}"/>
                </a:ext>
              </a:extLst>
            </p:cNvPr>
            <p:cNvCxnSpPr>
              <a:cxnSpLocks/>
              <a:endCxn id="156" idx="2"/>
            </p:cNvCxnSpPr>
            <p:nvPr/>
          </p:nvCxnSpPr>
          <p:spPr>
            <a:xfrm flipV="1">
              <a:off x="3900984" y="2025059"/>
              <a:ext cx="1604314" cy="2803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C7A13101-CB13-491B-B4DF-4E00A94B5365}"/>
                </a:ext>
              </a:extLst>
            </p:cNvPr>
            <p:cNvCxnSpPr>
              <a:cxnSpLocks/>
            </p:cNvCxnSpPr>
            <p:nvPr/>
          </p:nvCxnSpPr>
          <p:spPr>
            <a:xfrm>
              <a:off x="3895647" y="2305360"/>
              <a:ext cx="15177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5C1C6E3D-D338-47B3-8BEE-F174B6737DDF}"/>
                </a:ext>
              </a:extLst>
            </p:cNvPr>
            <p:cNvCxnSpPr>
              <a:cxnSpLocks/>
              <a:endCxn id="158" idx="2"/>
            </p:cNvCxnSpPr>
            <p:nvPr/>
          </p:nvCxnSpPr>
          <p:spPr>
            <a:xfrm>
              <a:off x="3899933" y="2305360"/>
              <a:ext cx="1610702" cy="10232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87095BC-637F-43F2-A544-3AAE2B12A5B7}"/>
                    </a:ext>
                  </a:extLst>
                </p:cNvPr>
                <p:cNvSpPr/>
                <p:nvPr/>
              </p:nvSpPr>
              <p:spPr>
                <a:xfrm>
                  <a:off x="4480783" y="1345648"/>
                  <a:ext cx="621624" cy="4924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6" name="Rectangle 115">
                  <a:extLst>
                    <a:ext uri="{FF2B5EF4-FFF2-40B4-BE49-F238E27FC236}">
                      <a16:creationId xmlns:a16="http://schemas.microsoft.com/office/drawing/2014/main" id="{287095BC-637F-43F2-A544-3AAE2B12A5B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0783" y="1345648"/>
                  <a:ext cx="621624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7" name="Flowchart: Connector 116">
              <a:extLst>
                <a:ext uri="{FF2B5EF4-FFF2-40B4-BE49-F238E27FC236}">
                  <a16:creationId xmlns:a16="http://schemas.microsoft.com/office/drawing/2014/main" id="{F628EB31-1E75-41C8-BDD4-B0A688270521}"/>
                </a:ext>
              </a:extLst>
            </p:cNvPr>
            <p:cNvSpPr/>
            <p:nvPr/>
          </p:nvSpPr>
          <p:spPr>
            <a:xfrm>
              <a:off x="7796564" y="1042122"/>
              <a:ext cx="138775" cy="146956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1DB001A4-61C0-4C1A-866F-CB2D591886D8}"/>
                </a:ext>
              </a:extLst>
            </p:cNvPr>
            <p:cNvSpPr/>
            <p:nvPr/>
          </p:nvSpPr>
          <p:spPr>
            <a:xfrm>
              <a:off x="7791227" y="1322425"/>
              <a:ext cx="138775" cy="146956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0D3B3C46-FB86-4EBB-A082-5395EFFD609C}"/>
                </a:ext>
              </a:extLst>
            </p:cNvPr>
            <p:cNvSpPr/>
            <p:nvPr/>
          </p:nvSpPr>
          <p:spPr>
            <a:xfrm>
              <a:off x="7796564" y="1597285"/>
              <a:ext cx="138775" cy="146956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B1840956-B74D-42AD-9E0E-AF4E6CB3DFAF}"/>
                </a:ext>
              </a:extLst>
            </p:cNvPr>
            <p:cNvSpPr/>
            <p:nvPr/>
          </p:nvSpPr>
          <p:spPr>
            <a:xfrm>
              <a:off x="7781858" y="3768722"/>
              <a:ext cx="138775" cy="146956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41007D13-5061-415C-B712-9B3B7CFBB1A8}"/>
                </a:ext>
              </a:extLst>
            </p:cNvPr>
            <p:cNvSpPr/>
            <p:nvPr/>
          </p:nvSpPr>
          <p:spPr>
            <a:xfrm>
              <a:off x="7786504" y="2212067"/>
              <a:ext cx="90738" cy="979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C8AF3906-2BEF-4515-B239-562CF152A658}"/>
                </a:ext>
              </a:extLst>
            </p:cNvPr>
            <p:cNvSpPr/>
            <p:nvPr/>
          </p:nvSpPr>
          <p:spPr>
            <a:xfrm>
              <a:off x="7786504" y="2391680"/>
              <a:ext cx="90738" cy="979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0368BB48-E729-4B2F-8D1C-80A23BAB26A5}"/>
                </a:ext>
              </a:extLst>
            </p:cNvPr>
            <p:cNvSpPr/>
            <p:nvPr/>
          </p:nvSpPr>
          <p:spPr>
            <a:xfrm>
              <a:off x="7786504" y="2571292"/>
              <a:ext cx="90738" cy="979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4" name="Straight Arrow Connector 123">
              <a:extLst>
                <a:ext uri="{FF2B5EF4-FFF2-40B4-BE49-F238E27FC236}">
                  <a16:creationId xmlns:a16="http://schemas.microsoft.com/office/drawing/2014/main" id="{B61C120B-D101-477A-B27B-B9B2B7E2D506}"/>
                </a:ext>
              </a:extLst>
            </p:cNvPr>
            <p:cNvCxnSpPr>
              <a:cxnSpLocks/>
              <a:endCxn id="117" idx="2"/>
            </p:cNvCxnSpPr>
            <p:nvPr/>
          </p:nvCxnSpPr>
          <p:spPr>
            <a:xfrm flipV="1">
              <a:off x="5654746" y="1115600"/>
              <a:ext cx="2141818" cy="6095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B561716C-A028-4FA1-92C6-1C798069F9D8}"/>
                </a:ext>
              </a:extLst>
            </p:cNvPr>
            <p:cNvCxnSpPr>
              <a:cxnSpLocks/>
              <a:stCxn id="155" idx="6"/>
              <a:endCxn id="118" idx="2"/>
            </p:cNvCxnSpPr>
            <p:nvPr/>
          </p:nvCxnSpPr>
          <p:spPr>
            <a:xfrm flipV="1">
              <a:off x="5649409" y="1395903"/>
              <a:ext cx="2141818" cy="34885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81401E6A-AD71-4A65-A0E1-0E79F94A2FAE}"/>
                </a:ext>
              </a:extLst>
            </p:cNvPr>
            <p:cNvCxnSpPr>
              <a:cxnSpLocks/>
              <a:stCxn id="155" idx="6"/>
              <a:endCxn id="119" idx="2"/>
            </p:cNvCxnSpPr>
            <p:nvPr/>
          </p:nvCxnSpPr>
          <p:spPr>
            <a:xfrm flipV="1">
              <a:off x="5649409" y="1670763"/>
              <a:ext cx="2147155" cy="739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B404477D-A4F6-4BEC-B17C-E43D43E8DA70}"/>
                </a:ext>
              </a:extLst>
            </p:cNvPr>
            <p:cNvCxnSpPr>
              <a:cxnSpLocks/>
              <a:stCxn id="155" idx="5"/>
              <a:endCxn id="120" idx="2"/>
            </p:cNvCxnSpPr>
            <p:nvPr/>
          </p:nvCxnSpPr>
          <p:spPr>
            <a:xfrm>
              <a:off x="5629086" y="1796712"/>
              <a:ext cx="2152772" cy="20454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86B44AA3-1794-463B-A6F4-B4F32FEC5CE6}"/>
                </a:ext>
              </a:extLst>
            </p:cNvPr>
            <p:cNvCxnSpPr>
              <a:cxnSpLocks/>
              <a:stCxn id="156" idx="6"/>
              <a:endCxn id="120" idx="2"/>
            </p:cNvCxnSpPr>
            <p:nvPr/>
          </p:nvCxnSpPr>
          <p:spPr>
            <a:xfrm>
              <a:off x="5644073" y="2025059"/>
              <a:ext cx="2137786" cy="18171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BCE7E2AD-8B3B-46CB-9AC2-884ACB8FCCA0}"/>
                </a:ext>
              </a:extLst>
            </p:cNvPr>
            <p:cNvCxnSpPr>
              <a:cxnSpLocks/>
              <a:stCxn id="157" idx="6"/>
              <a:endCxn id="120" idx="2"/>
            </p:cNvCxnSpPr>
            <p:nvPr/>
          </p:nvCxnSpPr>
          <p:spPr>
            <a:xfrm>
              <a:off x="5649409" y="2299919"/>
              <a:ext cx="2132449" cy="154228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32ECB641-FA1E-4294-95B4-F0CFEE47C23B}"/>
                </a:ext>
              </a:extLst>
            </p:cNvPr>
            <p:cNvCxnSpPr>
              <a:cxnSpLocks/>
              <a:stCxn id="158" idx="6"/>
              <a:endCxn id="120" idx="2"/>
            </p:cNvCxnSpPr>
            <p:nvPr/>
          </p:nvCxnSpPr>
          <p:spPr>
            <a:xfrm>
              <a:off x="5649409" y="3328606"/>
              <a:ext cx="2132449" cy="5135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A59B96F9-B941-486E-847A-2BB1FF0E8E5E}"/>
                </a:ext>
              </a:extLst>
            </p:cNvPr>
            <p:cNvCxnSpPr>
              <a:cxnSpLocks/>
              <a:stCxn id="156" idx="6"/>
              <a:endCxn id="117" idx="2"/>
            </p:cNvCxnSpPr>
            <p:nvPr/>
          </p:nvCxnSpPr>
          <p:spPr>
            <a:xfrm flipV="1">
              <a:off x="5644073" y="1115600"/>
              <a:ext cx="2152491" cy="9094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CB91B172-7178-4F7A-99C7-7463022F8809}"/>
                </a:ext>
              </a:extLst>
            </p:cNvPr>
            <p:cNvCxnSpPr>
              <a:cxnSpLocks/>
              <a:stCxn id="156" idx="6"/>
              <a:endCxn id="118" idx="2"/>
            </p:cNvCxnSpPr>
            <p:nvPr/>
          </p:nvCxnSpPr>
          <p:spPr>
            <a:xfrm flipV="1">
              <a:off x="5644073" y="1395903"/>
              <a:ext cx="2147155" cy="6291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CD1C0348-A1F9-45F5-B4D3-1B3C9EA92B54}"/>
                </a:ext>
              </a:extLst>
            </p:cNvPr>
            <p:cNvCxnSpPr>
              <a:cxnSpLocks/>
              <a:stCxn id="156" idx="6"/>
              <a:endCxn id="119" idx="2"/>
            </p:cNvCxnSpPr>
            <p:nvPr/>
          </p:nvCxnSpPr>
          <p:spPr>
            <a:xfrm flipV="1">
              <a:off x="5644073" y="1670763"/>
              <a:ext cx="2152491" cy="3542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FFD58547-5336-4B79-8D16-FABB6452BCC0}"/>
                </a:ext>
              </a:extLst>
            </p:cNvPr>
            <p:cNvCxnSpPr>
              <a:cxnSpLocks/>
              <a:endCxn id="117" idx="3"/>
            </p:cNvCxnSpPr>
            <p:nvPr/>
          </p:nvCxnSpPr>
          <p:spPr>
            <a:xfrm flipV="1">
              <a:off x="5634704" y="1167557"/>
              <a:ext cx="2182183" cy="11291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EBFB3391-93C2-4C5F-A46D-C30B44746751}"/>
                </a:ext>
              </a:extLst>
            </p:cNvPr>
            <p:cNvCxnSpPr>
              <a:cxnSpLocks/>
              <a:stCxn id="157" idx="6"/>
            </p:cNvCxnSpPr>
            <p:nvPr/>
          </p:nvCxnSpPr>
          <p:spPr>
            <a:xfrm flipV="1">
              <a:off x="5649409" y="1458878"/>
              <a:ext cx="2087547" cy="8410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B4D6DCAC-6B58-4A78-A0DB-DAC437F21E0A}"/>
                </a:ext>
              </a:extLst>
            </p:cNvPr>
            <p:cNvCxnSpPr>
              <a:cxnSpLocks/>
              <a:stCxn id="157" idx="6"/>
              <a:endCxn id="119" idx="2"/>
            </p:cNvCxnSpPr>
            <p:nvPr/>
          </p:nvCxnSpPr>
          <p:spPr>
            <a:xfrm flipV="1">
              <a:off x="5649409" y="1670763"/>
              <a:ext cx="2147155" cy="6291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8EF18816-F9B4-422A-8CFE-9162D659ED01}"/>
                </a:ext>
              </a:extLst>
            </p:cNvPr>
            <p:cNvCxnSpPr>
              <a:cxnSpLocks/>
              <a:stCxn id="158" idx="7"/>
              <a:endCxn id="119" idx="3"/>
            </p:cNvCxnSpPr>
            <p:nvPr/>
          </p:nvCxnSpPr>
          <p:spPr>
            <a:xfrm flipV="1">
              <a:off x="5629086" y="1722720"/>
              <a:ext cx="2187800" cy="15539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EC9A66BF-D603-403B-81C6-B693B1CC300C}"/>
                </a:ext>
              </a:extLst>
            </p:cNvPr>
            <p:cNvCxnSpPr>
              <a:cxnSpLocks/>
              <a:stCxn id="158" idx="7"/>
            </p:cNvCxnSpPr>
            <p:nvPr/>
          </p:nvCxnSpPr>
          <p:spPr>
            <a:xfrm flipV="1">
              <a:off x="5629086" y="1417426"/>
              <a:ext cx="2206259" cy="18592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B90FF6CB-2F9D-4B6B-ADF2-1E3A5D04D784}"/>
                </a:ext>
              </a:extLst>
            </p:cNvPr>
            <p:cNvCxnSpPr>
              <a:cxnSpLocks/>
              <a:stCxn id="158" idx="7"/>
            </p:cNvCxnSpPr>
            <p:nvPr/>
          </p:nvCxnSpPr>
          <p:spPr>
            <a:xfrm flipV="1">
              <a:off x="5629086" y="1154805"/>
              <a:ext cx="2172788" cy="2121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A65FA691-4098-4D34-A0C5-546167E91077}"/>
                    </a:ext>
                  </a:extLst>
                </p:cNvPr>
                <p:cNvSpPr/>
                <p:nvPr/>
              </p:nvSpPr>
              <p:spPr>
                <a:xfrm>
                  <a:off x="6407979" y="1016942"/>
                  <a:ext cx="534335" cy="4924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0" name="Rectangle 139">
                  <a:extLst>
                    <a:ext uri="{FF2B5EF4-FFF2-40B4-BE49-F238E27FC236}">
                      <a16:creationId xmlns:a16="http://schemas.microsoft.com/office/drawing/2014/main" id="{A65FA691-4098-4D34-A0C5-546167E9107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7979" y="1016942"/>
                  <a:ext cx="534335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1B1A5DFE-6580-4A8A-B4BF-E8FA169B8E32}"/>
                    </a:ext>
                  </a:extLst>
                </p:cNvPr>
                <p:cNvSpPr txBox="1"/>
                <p:nvPr/>
              </p:nvSpPr>
              <p:spPr>
                <a:xfrm>
                  <a:off x="5435813" y="3409997"/>
                  <a:ext cx="493041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1B1A5DFE-6580-4A8A-B4BF-E8FA169B8E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813" y="3409997"/>
                  <a:ext cx="493041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82FD1865-4D04-4C48-B656-6381C32EA4DD}"/>
                    </a:ext>
                  </a:extLst>
                </p:cNvPr>
                <p:cNvSpPr txBox="1"/>
                <p:nvPr/>
              </p:nvSpPr>
              <p:spPr>
                <a:xfrm>
                  <a:off x="8009481" y="958316"/>
                  <a:ext cx="37035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82FD1865-4D04-4C48-B656-6381C32EA4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481" y="958316"/>
                  <a:ext cx="37035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2222" r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24980684-157D-4D8F-9558-CAA6B417659A}"/>
                    </a:ext>
                  </a:extLst>
                </p:cNvPr>
                <p:cNvSpPr txBox="1"/>
                <p:nvPr/>
              </p:nvSpPr>
              <p:spPr>
                <a:xfrm>
                  <a:off x="7994469" y="1228466"/>
                  <a:ext cx="37745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24980684-157D-4D8F-9558-CAA6B41765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469" y="1228466"/>
                  <a:ext cx="37745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1739" r="-6522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1E906371-5851-45F4-B4FE-484A1F4F388A}"/>
                    </a:ext>
                  </a:extLst>
                </p:cNvPr>
                <p:cNvSpPr txBox="1"/>
                <p:nvPr/>
              </p:nvSpPr>
              <p:spPr>
                <a:xfrm>
                  <a:off x="7994469" y="1506904"/>
                  <a:ext cx="37745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1E906371-5851-45F4-B4FE-484A1F4F38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469" y="1506904"/>
                  <a:ext cx="377455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1739" r="-6522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347F25BC-EDE6-4076-809E-B39AB636FCF9}"/>
                    </a:ext>
                  </a:extLst>
                </p:cNvPr>
                <p:cNvSpPr txBox="1"/>
                <p:nvPr/>
              </p:nvSpPr>
              <p:spPr>
                <a:xfrm>
                  <a:off x="7975132" y="3718987"/>
                  <a:ext cx="69412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347F25BC-EDE6-4076-809E-B39AB636F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5132" y="3718987"/>
                  <a:ext cx="694123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0465" r="-34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499A4C3F-7D22-43E4-AA4E-71FBD884F90F}"/>
                </a:ext>
              </a:extLst>
            </p:cNvPr>
            <p:cNvSpPr/>
            <p:nvPr/>
          </p:nvSpPr>
          <p:spPr>
            <a:xfrm rot="5400000">
              <a:off x="7627116" y="2047610"/>
              <a:ext cx="3495471" cy="598721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Softmax</a:t>
              </a:r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51976914-741B-4448-8EB1-08F8BB9CAC09}"/>
                    </a:ext>
                  </a:extLst>
                </p:cNvPr>
                <p:cNvSpPr txBox="1"/>
                <p:nvPr/>
              </p:nvSpPr>
              <p:spPr>
                <a:xfrm>
                  <a:off x="9786649" y="563539"/>
                  <a:ext cx="10926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(1)|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51976914-741B-4448-8EB1-08F8BB9CAC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6649" y="563539"/>
                  <a:ext cx="1092693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4444" t="-2941" r="-7407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3377DAE6-F31D-46E6-9D07-A053368F0AF8}"/>
                    </a:ext>
                  </a:extLst>
                </p:cNvPr>
                <p:cNvSpPr txBox="1"/>
                <p:nvPr/>
              </p:nvSpPr>
              <p:spPr>
                <a:xfrm>
                  <a:off x="9786099" y="923447"/>
                  <a:ext cx="10926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(2)|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3377DAE6-F31D-46E6-9D07-A053368F0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6099" y="923447"/>
                  <a:ext cx="1092693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4444" t="-2941" r="-7407" b="-323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EE7E74FD-876E-45FC-8860-DD259BAA7CE7}"/>
                    </a:ext>
                  </a:extLst>
                </p:cNvPr>
                <p:cNvSpPr txBox="1"/>
                <p:nvPr/>
              </p:nvSpPr>
              <p:spPr>
                <a:xfrm>
                  <a:off x="9786099" y="1298016"/>
                  <a:ext cx="10926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(3)|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EE7E74FD-876E-45FC-8860-DD259BAA7CE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6099" y="1298016"/>
                  <a:ext cx="1092693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4444" t="-2941" r="-7407" b="-323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3AFEFE06-1EE2-4C95-BFCC-0D05CC566D20}"/>
                    </a:ext>
                  </a:extLst>
                </p:cNvPr>
                <p:cNvSpPr txBox="1"/>
                <p:nvPr/>
              </p:nvSpPr>
              <p:spPr>
                <a:xfrm>
                  <a:off x="9815422" y="3797490"/>
                  <a:ext cx="11171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3AFEFE06-1EE2-4C95-BFCC-0D05CC566D2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5422" y="3797490"/>
                  <a:ext cx="1117144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4380" t="-2941" r="-7299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1" name="Flowchart: Connector 150">
              <a:extLst>
                <a:ext uri="{FF2B5EF4-FFF2-40B4-BE49-F238E27FC236}">
                  <a16:creationId xmlns:a16="http://schemas.microsoft.com/office/drawing/2014/main" id="{1A3FF7A1-92B6-44C4-BEA4-7957563133AD}"/>
                </a:ext>
              </a:extLst>
            </p:cNvPr>
            <p:cNvSpPr/>
            <p:nvPr/>
          </p:nvSpPr>
          <p:spPr>
            <a:xfrm>
              <a:off x="10187603" y="2212067"/>
              <a:ext cx="90738" cy="979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22B386B0-B2E2-4303-AD0C-F6BBC993C3DD}"/>
                </a:ext>
              </a:extLst>
            </p:cNvPr>
            <p:cNvSpPr/>
            <p:nvPr/>
          </p:nvSpPr>
          <p:spPr>
            <a:xfrm>
              <a:off x="10187603" y="2391680"/>
              <a:ext cx="90738" cy="979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D914AC5D-5491-4BCE-8D05-609CA82ED336}"/>
                </a:ext>
              </a:extLst>
            </p:cNvPr>
            <p:cNvSpPr/>
            <p:nvPr/>
          </p:nvSpPr>
          <p:spPr>
            <a:xfrm>
              <a:off x="10187603" y="2571292"/>
              <a:ext cx="90738" cy="979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4" name="Arrow: Right 153">
              <a:extLst>
                <a:ext uri="{FF2B5EF4-FFF2-40B4-BE49-F238E27FC236}">
                  <a16:creationId xmlns:a16="http://schemas.microsoft.com/office/drawing/2014/main" id="{160B55B5-D970-4BA4-80CC-9F52DAED7BF1}"/>
                </a:ext>
              </a:extLst>
            </p:cNvPr>
            <p:cNvSpPr/>
            <p:nvPr/>
          </p:nvSpPr>
          <p:spPr>
            <a:xfrm>
              <a:off x="8483190" y="2227278"/>
              <a:ext cx="392718" cy="524741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D4EABB8D-1F29-4E37-9296-3A5A668C57A9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Model For Unsupervised Learning of Word Vectors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90DCAFA-5359-47C3-A34D-8690362E56F7}"/>
                  </a:ext>
                </a:extLst>
              </p:cNvPr>
              <p:cNvSpPr txBox="1"/>
              <p:nvPr/>
            </p:nvSpPr>
            <p:spPr>
              <a:xfrm>
                <a:off x="1623914" y="4357402"/>
                <a:ext cx="543841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b="1" dirty="0"/>
                  <a:t>Model parameters </a:t>
                </a:r>
                <a:r>
                  <a:rPr lang="en-US" sz="2100" dirty="0"/>
                  <a:t>to be learned: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100" dirty="0"/>
                  <a:t>,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100" dirty="0"/>
                  <a:t>,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100" dirty="0"/>
                  <a:t>,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100" dirty="0"/>
                  <a:t>,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590DCAFA-5359-47C3-A34D-8690362E5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914" y="4357402"/>
                <a:ext cx="5438412" cy="415498"/>
              </a:xfrm>
              <a:prstGeom prst="rect">
                <a:avLst/>
              </a:prstGeom>
              <a:blipFill>
                <a:blip r:embed="rId17"/>
                <a:stretch>
                  <a:fillRect l="-1344" t="-8824" b="-27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12987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9CFACF6-1317-4847-AA10-1D955EB2D5AF}"/>
              </a:ext>
            </a:extLst>
          </p:cNvPr>
          <p:cNvCxnSpPr>
            <a:cxnSpLocks/>
          </p:cNvCxnSpPr>
          <p:nvPr/>
        </p:nvCxnSpPr>
        <p:spPr>
          <a:xfrm>
            <a:off x="5811372" y="3847568"/>
            <a:ext cx="0" cy="56802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8D7B8224-3450-4719-8A92-A509A3895C60}"/>
              </a:ext>
            </a:extLst>
          </p:cNvPr>
          <p:cNvSpPr txBox="1"/>
          <p:nvPr/>
        </p:nvSpPr>
        <p:spPr>
          <a:xfrm>
            <a:off x="6301229" y="3733928"/>
            <a:ext cx="1818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MLP Weights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9AE8E24-9AA9-4F0C-B746-29BEA90C25A2}"/>
              </a:ext>
            </a:extLst>
          </p:cNvPr>
          <p:cNvCxnSpPr>
            <a:cxnSpLocks/>
          </p:cNvCxnSpPr>
          <p:nvPr/>
        </p:nvCxnSpPr>
        <p:spPr>
          <a:xfrm>
            <a:off x="6203191" y="3868167"/>
            <a:ext cx="0" cy="56802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76426C6-CAE6-4E82-8EB5-5AA764BC7613}"/>
              </a:ext>
            </a:extLst>
          </p:cNvPr>
          <p:cNvGrpSpPr/>
          <p:nvPr/>
        </p:nvGrpSpPr>
        <p:grpSpPr>
          <a:xfrm>
            <a:off x="1618823" y="685207"/>
            <a:ext cx="5735042" cy="2648375"/>
            <a:chOff x="3285844" y="563539"/>
            <a:chExt cx="7646722" cy="3531167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C2873D4F-873A-4B88-8384-E2DCC596C1E8}"/>
                </a:ext>
              </a:extLst>
            </p:cNvPr>
            <p:cNvGrpSpPr/>
            <p:nvPr/>
          </p:nvGrpSpPr>
          <p:grpSpPr>
            <a:xfrm>
              <a:off x="3615033" y="1671278"/>
              <a:ext cx="144112" cy="1730807"/>
              <a:chOff x="3578090" y="4389909"/>
              <a:chExt cx="178903" cy="2107097"/>
            </a:xfrm>
          </p:grpSpPr>
          <p:sp>
            <p:nvSpPr>
              <p:cNvPr id="163" name="Flowchart: Connector 162">
                <a:extLst>
                  <a:ext uri="{FF2B5EF4-FFF2-40B4-BE49-F238E27FC236}">
                    <a16:creationId xmlns:a16="http://schemas.microsoft.com/office/drawing/2014/main" id="{95EA2220-2012-453B-8662-9086F52D4913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4" name="Flowchart: Connector 163">
                <a:extLst>
                  <a:ext uri="{FF2B5EF4-FFF2-40B4-BE49-F238E27FC236}">
                    <a16:creationId xmlns:a16="http://schemas.microsoft.com/office/drawing/2014/main" id="{A5C6DD36-121D-49C2-B320-0F0DE56730F6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5" name="Flowchart: Connector 164">
                <a:extLst>
                  <a:ext uri="{FF2B5EF4-FFF2-40B4-BE49-F238E27FC236}">
                    <a16:creationId xmlns:a16="http://schemas.microsoft.com/office/drawing/2014/main" id="{CFE3EDCB-505B-4DA5-A5C3-48D90791662C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6" name="Flowchart: Connector 165">
                <a:extLst>
                  <a:ext uri="{FF2B5EF4-FFF2-40B4-BE49-F238E27FC236}">
                    <a16:creationId xmlns:a16="http://schemas.microsoft.com/office/drawing/2014/main" id="{FAE77FE0-CB2C-4738-8BAA-974578B2FD7D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7" name="Flowchart: Connector 166">
                <a:extLst>
                  <a:ext uri="{FF2B5EF4-FFF2-40B4-BE49-F238E27FC236}">
                    <a16:creationId xmlns:a16="http://schemas.microsoft.com/office/drawing/2014/main" id="{E2C45619-A8E3-412A-AC0D-79B610AE4B59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8" name="Flowchart: Connector 167">
                <a:extLst>
                  <a:ext uri="{FF2B5EF4-FFF2-40B4-BE49-F238E27FC236}">
                    <a16:creationId xmlns:a16="http://schemas.microsoft.com/office/drawing/2014/main" id="{CEF2A539-7689-4262-9F4E-833B3E821DAA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9" name="Flowchart: Connector 168">
                <a:extLst>
                  <a:ext uri="{FF2B5EF4-FFF2-40B4-BE49-F238E27FC236}">
                    <a16:creationId xmlns:a16="http://schemas.microsoft.com/office/drawing/2014/main" id="{6DF454E1-F971-435E-8293-F2A6D1DFF3FF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AE9E833-2D60-43BA-8B54-C86D556383EF}"/>
                    </a:ext>
                  </a:extLst>
                </p:cNvPr>
                <p:cNvSpPr txBox="1"/>
                <p:nvPr/>
              </p:nvSpPr>
              <p:spPr>
                <a:xfrm>
                  <a:off x="3292632" y="1647492"/>
                  <a:ext cx="27708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0AE9E833-2D60-43BA-8B54-C86D556383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92632" y="1647492"/>
                  <a:ext cx="27708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20588" r="-5882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885F0579-B0B5-4579-A65C-42094E615A9E}"/>
                    </a:ext>
                  </a:extLst>
                </p:cNvPr>
                <p:cNvSpPr txBox="1"/>
                <p:nvPr/>
              </p:nvSpPr>
              <p:spPr>
                <a:xfrm>
                  <a:off x="3285844" y="1925074"/>
                  <a:ext cx="2824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885F0579-B0B5-4579-A65C-42094E615A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5844" y="1925074"/>
                  <a:ext cx="282471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20588" r="-8824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4D91EFD8-8DAE-45CE-B62F-ED1B8F72821A}"/>
                    </a:ext>
                  </a:extLst>
                </p:cNvPr>
                <p:cNvSpPr txBox="1"/>
                <p:nvPr/>
              </p:nvSpPr>
              <p:spPr>
                <a:xfrm>
                  <a:off x="3306659" y="3228622"/>
                  <a:ext cx="3452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4D91EFD8-8DAE-45CE-B62F-ED1B8F7282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06659" y="3228622"/>
                  <a:ext cx="345223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6279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B85776F-B2BF-4E72-AB4A-34BA8F776B32}"/>
                    </a:ext>
                  </a:extLst>
                </p:cNvPr>
                <p:cNvSpPr txBox="1"/>
                <p:nvPr/>
              </p:nvSpPr>
              <p:spPr>
                <a:xfrm>
                  <a:off x="3285844" y="2210591"/>
                  <a:ext cx="28247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88" name="TextBox 87">
                  <a:extLst>
                    <a:ext uri="{FF2B5EF4-FFF2-40B4-BE49-F238E27FC236}">
                      <a16:creationId xmlns:a16="http://schemas.microsoft.com/office/drawing/2014/main" id="{0B85776F-B2BF-4E72-AB4A-34BA8F776B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285844" y="2210591"/>
                  <a:ext cx="282471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20588" r="-8824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AB349A5F-46F1-46BA-AF92-A7D83B21F835}"/>
                </a:ext>
              </a:extLst>
            </p:cNvPr>
            <p:cNvGrpSpPr/>
            <p:nvPr/>
          </p:nvGrpSpPr>
          <p:grpSpPr>
            <a:xfrm>
              <a:off x="5505298" y="1671278"/>
              <a:ext cx="144112" cy="1730807"/>
              <a:chOff x="3578090" y="4389909"/>
              <a:chExt cx="178903" cy="2107097"/>
            </a:xfrm>
          </p:grpSpPr>
          <p:sp>
            <p:nvSpPr>
              <p:cNvPr id="156" name="Flowchart: Connector 155">
                <a:extLst>
                  <a:ext uri="{FF2B5EF4-FFF2-40B4-BE49-F238E27FC236}">
                    <a16:creationId xmlns:a16="http://schemas.microsoft.com/office/drawing/2014/main" id="{E4962302-DB1C-4BFD-A66B-766DBE33AAFF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7" name="Flowchart: Connector 156">
                <a:extLst>
                  <a:ext uri="{FF2B5EF4-FFF2-40B4-BE49-F238E27FC236}">
                    <a16:creationId xmlns:a16="http://schemas.microsoft.com/office/drawing/2014/main" id="{F5D81CF5-DC03-4E4B-836C-7C75E51F3C35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8" name="Flowchart: Connector 157">
                <a:extLst>
                  <a:ext uri="{FF2B5EF4-FFF2-40B4-BE49-F238E27FC236}">
                    <a16:creationId xmlns:a16="http://schemas.microsoft.com/office/drawing/2014/main" id="{E9F800BC-6CCD-4994-B15D-B9DB7FA97E09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59" name="Flowchart: Connector 158">
                <a:extLst>
                  <a:ext uri="{FF2B5EF4-FFF2-40B4-BE49-F238E27FC236}">
                    <a16:creationId xmlns:a16="http://schemas.microsoft.com/office/drawing/2014/main" id="{C34F0A10-DA7C-4DC6-B7E6-3BBDB27C6F0A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0" name="Flowchart: Connector 159">
                <a:extLst>
                  <a:ext uri="{FF2B5EF4-FFF2-40B4-BE49-F238E27FC236}">
                    <a16:creationId xmlns:a16="http://schemas.microsoft.com/office/drawing/2014/main" id="{9C007E56-EBF7-43D1-899B-64CF734DCC52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1" name="Flowchart: Connector 160">
                <a:extLst>
                  <a:ext uri="{FF2B5EF4-FFF2-40B4-BE49-F238E27FC236}">
                    <a16:creationId xmlns:a16="http://schemas.microsoft.com/office/drawing/2014/main" id="{EE38FC69-AB24-41D3-B802-1E9CD86FDCD1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62" name="Flowchart: Connector 161">
                <a:extLst>
                  <a:ext uri="{FF2B5EF4-FFF2-40B4-BE49-F238E27FC236}">
                    <a16:creationId xmlns:a16="http://schemas.microsoft.com/office/drawing/2014/main" id="{224E9BE8-E86B-45F6-A6A0-3E28E5B28E94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0AD32599-9C2D-4C29-A3E8-606439F71052}"/>
                </a:ext>
              </a:extLst>
            </p:cNvPr>
            <p:cNvCxnSpPr>
              <a:cxnSpLocks/>
              <a:endCxn id="156" idx="2"/>
            </p:cNvCxnSpPr>
            <p:nvPr/>
          </p:nvCxnSpPr>
          <p:spPr>
            <a:xfrm>
              <a:off x="3865894" y="1744755"/>
              <a:ext cx="1644741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507DD195-DCB5-41BF-9BC0-3E7D1545EB52}"/>
                </a:ext>
              </a:extLst>
            </p:cNvPr>
            <p:cNvCxnSpPr>
              <a:cxnSpLocks/>
              <a:endCxn id="157" idx="2"/>
            </p:cNvCxnSpPr>
            <p:nvPr/>
          </p:nvCxnSpPr>
          <p:spPr>
            <a:xfrm>
              <a:off x="3900984" y="1744755"/>
              <a:ext cx="1604314" cy="2803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0247FC66-23C5-4E97-ABF7-01392243C584}"/>
                </a:ext>
              </a:extLst>
            </p:cNvPr>
            <p:cNvCxnSpPr>
              <a:cxnSpLocks/>
              <a:endCxn id="158" idx="2"/>
            </p:cNvCxnSpPr>
            <p:nvPr/>
          </p:nvCxnSpPr>
          <p:spPr>
            <a:xfrm>
              <a:off x="3895647" y="1744754"/>
              <a:ext cx="1614988" cy="55516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C9A121E3-732E-4166-BDDB-5F72EBBE0841}"/>
                </a:ext>
              </a:extLst>
            </p:cNvPr>
            <p:cNvCxnSpPr>
              <a:cxnSpLocks/>
              <a:endCxn id="159" idx="1"/>
            </p:cNvCxnSpPr>
            <p:nvPr/>
          </p:nvCxnSpPr>
          <p:spPr>
            <a:xfrm>
              <a:off x="3899933" y="1744753"/>
              <a:ext cx="1631025" cy="15318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EBF0D120-888D-4FC8-9EDA-11823948AFB3}"/>
                </a:ext>
              </a:extLst>
            </p:cNvPr>
            <p:cNvCxnSpPr>
              <a:cxnSpLocks/>
              <a:endCxn id="156" idx="2"/>
            </p:cNvCxnSpPr>
            <p:nvPr/>
          </p:nvCxnSpPr>
          <p:spPr>
            <a:xfrm flipV="1">
              <a:off x="3840233" y="1744756"/>
              <a:ext cx="1670401" cy="27886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E28E27CD-A99A-4DEC-9A08-DEBFD4171D63}"/>
                </a:ext>
              </a:extLst>
            </p:cNvPr>
            <p:cNvCxnSpPr>
              <a:cxnSpLocks/>
              <a:endCxn id="157" idx="2"/>
            </p:cNvCxnSpPr>
            <p:nvPr/>
          </p:nvCxnSpPr>
          <p:spPr>
            <a:xfrm>
              <a:off x="3875323" y="2023624"/>
              <a:ext cx="1629975" cy="143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CCCF9E01-1163-419F-8B0C-F09FE617FD4F}"/>
                </a:ext>
              </a:extLst>
            </p:cNvPr>
            <p:cNvCxnSpPr>
              <a:cxnSpLocks/>
              <a:endCxn id="158" idx="2"/>
            </p:cNvCxnSpPr>
            <p:nvPr/>
          </p:nvCxnSpPr>
          <p:spPr>
            <a:xfrm>
              <a:off x="3869986" y="2023623"/>
              <a:ext cx="1640648" cy="27629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224BA5FD-6355-48F8-B052-02E7630E00FD}"/>
                </a:ext>
              </a:extLst>
            </p:cNvPr>
            <p:cNvCxnSpPr>
              <a:cxnSpLocks/>
              <a:endCxn id="159" idx="2"/>
            </p:cNvCxnSpPr>
            <p:nvPr/>
          </p:nvCxnSpPr>
          <p:spPr>
            <a:xfrm>
              <a:off x="3853972" y="2011576"/>
              <a:ext cx="1656662" cy="131703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AF24AD31-CE7F-409B-B79F-881F36DED9EB}"/>
                </a:ext>
              </a:extLst>
            </p:cNvPr>
            <p:cNvCxnSpPr>
              <a:cxnSpLocks/>
              <a:endCxn id="159" idx="2"/>
            </p:cNvCxnSpPr>
            <p:nvPr/>
          </p:nvCxnSpPr>
          <p:spPr>
            <a:xfrm flipV="1">
              <a:off x="3771066" y="3328607"/>
              <a:ext cx="1739568" cy="1607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2859CAD0-EC36-4B1E-8288-492B5D3C4E95}"/>
                </a:ext>
              </a:extLst>
            </p:cNvPr>
            <p:cNvCxnSpPr>
              <a:cxnSpLocks/>
              <a:endCxn id="158" idx="3"/>
            </p:cNvCxnSpPr>
            <p:nvPr/>
          </p:nvCxnSpPr>
          <p:spPr>
            <a:xfrm flipV="1">
              <a:off x="3806155" y="2351875"/>
              <a:ext cx="1724802" cy="9928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>
              <a:extLst>
                <a:ext uri="{FF2B5EF4-FFF2-40B4-BE49-F238E27FC236}">
                  <a16:creationId xmlns:a16="http://schemas.microsoft.com/office/drawing/2014/main" id="{B0393917-1B5C-4B92-81D6-AD29FAC74176}"/>
                </a:ext>
              </a:extLst>
            </p:cNvPr>
            <p:cNvCxnSpPr>
              <a:cxnSpLocks/>
              <a:endCxn id="157" idx="2"/>
            </p:cNvCxnSpPr>
            <p:nvPr/>
          </p:nvCxnSpPr>
          <p:spPr>
            <a:xfrm flipV="1">
              <a:off x="3800819" y="2025059"/>
              <a:ext cx="1704478" cy="13196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>
              <a:extLst>
                <a:ext uri="{FF2B5EF4-FFF2-40B4-BE49-F238E27FC236}">
                  <a16:creationId xmlns:a16="http://schemas.microsoft.com/office/drawing/2014/main" id="{6DFDACFD-D436-4C0B-A34D-F6FC9B6A19A2}"/>
                </a:ext>
              </a:extLst>
            </p:cNvPr>
            <p:cNvCxnSpPr>
              <a:cxnSpLocks/>
              <a:endCxn id="156" idx="2"/>
            </p:cNvCxnSpPr>
            <p:nvPr/>
          </p:nvCxnSpPr>
          <p:spPr>
            <a:xfrm flipV="1">
              <a:off x="3805105" y="1744756"/>
              <a:ext cx="1705529" cy="15999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>
              <a:extLst>
                <a:ext uri="{FF2B5EF4-FFF2-40B4-BE49-F238E27FC236}">
                  <a16:creationId xmlns:a16="http://schemas.microsoft.com/office/drawing/2014/main" id="{8BFA3767-F0B6-4BB1-8666-D4C1649D439F}"/>
                </a:ext>
              </a:extLst>
            </p:cNvPr>
            <p:cNvCxnSpPr>
              <a:cxnSpLocks/>
              <a:endCxn id="156" idx="3"/>
            </p:cNvCxnSpPr>
            <p:nvPr/>
          </p:nvCxnSpPr>
          <p:spPr>
            <a:xfrm flipV="1">
              <a:off x="3865894" y="1796712"/>
              <a:ext cx="1665064" cy="50865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CAD2104A-6386-44A1-AD05-DD33A87B0551}"/>
                </a:ext>
              </a:extLst>
            </p:cNvPr>
            <p:cNvCxnSpPr>
              <a:cxnSpLocks/>
              <a:endCxn id="157" idx="2"/>
            </p:cNvCxnSpPr>
            <p:nvPr/>
          </p:nvCxnSpPr>
          <p:spPr>
            <a:xfrm flipV="1">
              <a:off x="3900984" y="2025059"/>
              <a:ext cx="1604314" cy="28030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00EDAE8C-886D-4DA7-B8C9-0C797C475274}"/>
                </a:ext>
              </a:extLst>
            </p:cNvPr>
            <p:cNvCxnSpPr>
              <a:cxnSpLocks/>
            </p:cNvCxnSpPr>
            <p:nvPr/>
          </p:nvCxnSpPr>
          <p:spPr>
            <a:xfrm>
              <a:off x="3895647" y="2305360"/>
              <a:ext cx="1517735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>
              <a:extLst>
                <a:ext uri="{FF2B5EF4-FFF2-40B4-BE49-F238E27FC236}">
                  <a16:creationId xmlns:a16="http://schemas.microsoft.com/office/drawing/2014/main" id="{AB6EFCBD-DA56-4544-B876-964B646CC6CA}"/>
                </a:ext>
              </a:extLst>
            </p:cNvPr>
            <p:cNvCxnSpPr>
              <a:cxnSpLocks/>
              <a:endCxn id="159" idx="2"/>
            </p:cNvCxnSpPr>
            <p:nvPr/>
          </p:nvCxnSpPr>
          <p:spPr>
            <a:xfrm>
              <a:off x="3899933" y="2305360"/>
              <a:ext cx="1610702" cy="102324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55FF7671-498A-4B54-9551-A756D0C488D1}"/>
                    </a:ext>
                  </a:extLst>
                </p:cNvPr>
                <p:cNvSpPr/>
                <p:nvPr/>
              </p:nvSpPr>
              <p:spPr>
                <a:xfrm>
                  <a:off x="4480783" y="1345648"/>
                  <a:ext cx="621624" cy="4924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55FF7671-498A-4B54-9551-A756D0C488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0783" y="1345648"/>
                  <a:ext cx="621624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8" name="Flowchart: Connector 117">
              <a:extLst>
                <a:ext uri="{FF2B5EF4-FFF2-40B4-BE49-F238E27FC236}">
                  <a16:creationId xmlns:a16="http://schemas.microsoft.com/office/drawing/2014/main" id="{02F6267F-3D6F-4515-90A3-B46E2C2E69D6}"/>
                </a:ext>
              </a:extLst>
            </p:cNvPr>
            <p:cNvSpPr/>
            <p:nvPr/>
          </p:nvSpPr>
          <p:spPr>
            <a:xfrm>
              <a:off x="7796564" y="1042122"/>
              <a:ext cx="138775" cy="146956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9" name="Flowchart: Connector 118">
              <a:extLst>
                <a:ext uri="{FF2B5EF4-FFF2-40B4-BE49-F238E27FC236}">
                  <a16:creationId xmlns:a16="http://schemas.microsoft.com/office/drawing/2014/main" id="{EA4E9E49-74DF-4A59-837D-B0F56E5E98B7}"/>
                </a:ext>
              </a:extLst>
            </p:cNvPr>
            <p:cNvSpPr/>
            <p:nvPr/>
          </p:nvSpPr>
          <p:spPr>
            <a:xfrm>
              <a:off x="7791227" y="1322425"/>
              <a:ext cx="138775" cy="146956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0" name="Flowchart: Connector 119">
              <a:extLst>
                <a:ext uri="{FF2B5EF4-FFF2-40B4-BE49-F238E27FC236}">
                  <a16:creationId xmlns:a16="http://schemas.microsoft.com/office/drawing/2014/main" id="{77F2B76C-7247-478B-8EDD-BED2D714A359}"/>
                </a:ext>
              </a:extLst>
            </p:cNvPr>
            <p:cNvSpPr/>
            <p:nvPr/>
          </p:nvSpPr>
          <p:spPr>
            <a:xfrm>
              <a:off x="7796564" y="1597285"/>
              <a:ext cx="138775" cy="146956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1" name="Flowchart: Connector 120">
              <a:extLst>
                <a:ext uri="{FF2B5EF4-FFF2-40B4-BE49-F238E27FC236}">
                  <a16:creationId xmlns:a16="http://schemas.microsoft.com/office/drawing/2014/main" id="{C9A4402C-1A5A-42CA-856A-8FEB66B58AFF}"/>
                </a:ext>
              </a:extLst>
            </p:cNvPr>
            <p:cNvSpPr/>
            <p:nvPr/>
          </p:nvSpPr>
          <p:spPr>
            <a:xfrm>
              <a:off x="7781858" y="3768722"/>
              <a:ext cx="138775" cy="146956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2" name="Flowchart: Connector 121">
              <a:extLst>
                <a:ext uri="{FF2B5EF4-FFF2-40B4-BE49-F238E27FC236}">
                  <a16:creationId xmlns:a16="http://schemas.microsoft.com/office/drawing/2014/main" id="{66F311A2-ABCD-46C7-B6A1-88E7D31B0008}"/>
                </a:ext>
              </a:extLst>
            </p:cNvPr>
            <p:cNvSpPr/>
            <p:nvPr/>
          </p:nvSpPr>
          <p:spPr>
            <a:xfrm>
              <a:off x="7786504" y="2212067"/>
              <a:ext cx="90738" cy="979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3" name="Flowchart: Connector 122">
              <a:extLst>
                <a:ext uri="{FF2B5EF4-FFF2-40B4-BE49-F238E27FC236}">
                  <a16:creationId xmlns:a16="http://schemas.microsoft.com/office/drawing/2014/main" id="{FBB55EC5-C3EF-40A7-809F-7D61D38A6759}"/>
                </a:ext>
              </a:extLst>
            </p:cNvPr>
            <p:cNvSpPr/>
            <p:nvPr/>
          </p:nvSpPr>
          <p:spPr>
            <a:xfrm>
              <a:off x="7786504" y="2391680"/>
              <a:ext cx="90738" cy="979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4" name="Flowchart: Connector 123">
              <a:extLst>
                <a:ext uri="{FF2B5EF4-FFF2-40B4-BE49-F238E27FC236}">
                  <a16:creationId xmlns:a16="http://schemas.microsoft.com/office/drawing/2014/main" id="{A98C4C2A-E3E8-48D5-936C-B4A0A6929BD2}"/>
                </a:ext>
              </a:extLst>
            </p:cNvPr>
            <p:cNvSpPr/>
            <p:nvPr/>
          </p:nvSpPr>
          <p:spPr>
            <a:xfrm>
              <a:off x="7786504" y="2571292"/>
              <a:ext cx="90738" cy="979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5" name="Straight Arrow Connector 124">
              <a:extLst>
                <a:ext uri="{FF2B5EF4-FFF2-40B4-BE49-F238E27FC236}">
                  <a16:creationId xmlns:a16="http://schemas.microsoft.com/office/drawing/2014/main" id="{A9BDDE05-E514-4ADF-9BA5-6F0265AF45E7}"/>
                </a:ext>
              </a:extLst>
            </p:cNvPr>
            <p:cNvCxnSpPr>
              <a:cxnSpLocks/>
              <a:endCxn id="118" idx="2"/>
            </p:cNvCxnSpPr>
            <p:nvPr/>
          </p:nvCxnSpPr>
          <p:spPr>
            <a:xfrm flipV="1">
              <a:off x="5654746" y="1115600"/>
              <a:ext cx="2141818" cy="6095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Arrow Connector 125">
              <a:extLst>
                <a:ext uri="{FF2B5EF4-FFF2-40B4-BE49-F238E27FC236}">
                  <a16:creationId xmlns:a16="http://schemas.microsoft.com/office/drawing/2014/main" id="{72463738-67CA-420A-95A2-2D73452ABE48}"/>
                </a:ext>
              </a:extLst>
            </p:cNvPr>
            <p:cNvCxnSpPr>
              <a:cxnSpLocks/>
              <a:stCxn id="156" idx="6"/>
              <a:endCxn id="119" idx="2"/>
            </p:cNvCxnSpPr>
            <p:nvPr/>
          </p:nvCxnSpPr>
          <p:spPr>
            <a:xfrm flipV="1">
              <a:off x="5649409" y="1395903"/>
              <a:ext cx="2141818" cy="34885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4444E060-0CF7-43DB-9717-97E08EAAEBE6}"/>
                </a:ext>
              </a:extLst>
            </p:cNvPr>
            <p:cNvCxnSpPr>
              <a:cxnSpLocks/>
              <a:stCxn id="156" idx="6"/>
              <a:endCxn id="120" idx="2"/>
            </p:cNvCxnSpPr>
            <p:nvPr/>
          </p:nvCxnSpPr>
          <p:spPr>
            <a:xfrm flipV="1">
              <a:off x="5649409" y="1670763"/>
              <a:ext cx="2147155" cy="739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B50ABA97-70D7-45D3-8277-E1A11065E643}"/>
                </a:ext>
              </a:extLst>
            </p:cNvPr>
            <p:cNvCxnSpPr>
              <a:cxnSpLocks/>
              <a:stCxn id="156" idx="5"/>
              <a:endCxn id="121" idx="2"/>
            </p:cNvCxnSpPr>
            <p:nvPr/>
          </p:nvCxnSpPr>
          <p:spPr>
            <a:xfrm>
              <a:off x="5629086" y="1796712"/>
              <a:ext cx="2152772" cy="20454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Arrow Connector 128">
              <a:extLst>
                <a:ext uri="{FF2B5EF4-FFF2-40B4-BE49-F238E27FC236}">
                  <a16:creationId xmlns:a16="http://schemas.microsoft.com/office/drawing/2014/main" id="{E1DC7840-F740-4A23-89A7-BF8B818B9D55}"/>
                </a:ext>
              </a:extLst>
            </p:cNvPr>
            <p:cNvCxnSpPr>
              <a:cxnSpLocks/>
              <a:stCxn id="157" idx="6"/>
              <a:endCxn id="121" idx="2"/>
            </p:cNvCxnSpPr>
            <p:nvPr/>
          </p:nvCxnSpPr>
          <p:spPr>
            <a:xfrm>
              <a:off x="5644073" y="2025059"/>
              <a:ext cx="2137786" cy="18171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Arrow Connector 129">
              <a:extLst>
                <a:ext uri="{FF2B5EF4-FFF2-40B4-BE49-F238E27FC236}">
                  <a16:creationId xmlns:a16="http://schemas.microsoft.com/office/drawing/2014/main" id="{123FC32B-0154-430B-B4BA-C063BD0863AF}"/>
                </a:ext>
              </a:extLst>
            </p:cNvPr>
            <p:cNvCxnSpPr>
              <a:cxnSpLocks/>
              <a:stCxn id="158" idx="6"/>
              <a:endCxn id="121" idx="2"/>
            </p:cNvCxnSpPr>
            <p:nvPr/>
          </p:nvCxnSpPr>
          <p:spPr>
            <a:xfrm>
              <a:off x="5649409" y="2299919"/>
              <a:ext cx="2132449" cy="154228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9B52D879-5D64-4D1A-A488-C9EB8AC5271A}"/>
                </a:ext>
              </a:extLst>
            </p:cNvPr>
            <p:cNvCxnSpPr>
              <a:cxnSpLocks/>
              <a:stCxn id="159" idx="6"/>
              <a:endCxn id="121" idx="2"/>
            </p:cNvCxnSpPr>
            <p:nvPr/>
          </p:nvCxnSpPr>
          <p:spPr>
            <a:xfrm>
              <a:off x="5649409" y="3328606"/>
              <a:ext cx="2132449" cy="51359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>
              <a:extLst>
                <a:ext uri="{FF2B5EF4-FFF2-40B4-BE49-F238E27FC236}">
                  <a16:creationId xmlns:a16="http://schemas.microsoft.com/office/drawing/2014/main" id="{385022EC-9C12-4890-A578-8B334AB303B5}"/>
                </a:ext>
              </a:extLst>
            </p:cNvPr>
            <p:cNvCxnSpPr>
              <a:cxnSpLocks/>
              <a:stCxn id="157" idx="6"/>
              <a:endCxn id="118" idx="2"/>
            </p:cNvCxnSpPr>
            <p:nvPr/>
          </p:nvCxnSpPr>
          <p:spPr>
            <a:xfrm flipV="1">
              <a:off x="5644073" y="1115600"/>
              <a:ext cx="2152491" cy="90945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Arrow Connector 132">
              <a:extLst>
                <a:ext uri="{FF2B5EF4-FFF2-40B4-BE49-F238E27FC236}">
                  <a16:creationId xmlns:a16="http://schemas.microsoft.com/office/drawing/2014/main" id="{7BE98C9B-CD1D-4607-A9AC-224C47B036BC}"/>
                </a:ext>
              </a:extLst>
            </p:cNvPr>
            <p:cNvCxnSpPr>
              <a:cxnSpLocks/>
              <a:stCxn id="157" idx="6"/>
              <a:endCxn id="119" idx="2"/>
            </p:cNvCxnSpPr>
            <p:nvPr/>
          </p:nvCxnSpPr>
          <p:spPr>
            <a:xfrm flipV="1">
              <a:off x="5644073" y="1395903"/>
              <a:ext cx="2147155" cy="6291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Arrow Connector 133">
              <a:extLst>
                <a:ext uri="{FF2B5EF4-FFF2-40B4-BE49-F238E27FC236}">
                  <a16:creationId xmlns:a16="http://schemas.microsoft.com/office/drawing/2014/main" id="{A485CA4F-391F-4181-99B4-E06168A7039F}"/>
                </a:ext>
              </a:extLst>
            </p:cNvPr>
            <p:cNvCxnSpPr>
              <a:cxnSpLocks/>
              <a:stCxn id="157" idx="6"/>
              <a:endCxn id="120" idx="2"/>
            </p:cNvCxnSpPr>
            <p:nvPr/>
          </p:nvCxnSpPr>
          <p:spPr>
            <a:xfrm flipV="1">
              <a:off x="5644073" y="1670763"/>
              <a:ext cx="2152491" cy="35429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Arrow Connector 134">
              <a:extLst>
                <a:ext uri="{FF2B5EF4-FFF2-40B4-BE49-F238E27FC236}">
                  <a16:creationId xmlns:a16="http://schemas.microsoft.com/office/drawing/2014/main" id="{8C59DEA1-B70F-4018-9904-EBE27CFF286B}"/>
                </a:ext>
              </a:extLst>
            </p:cNvPr>
            <p:cNvCxnSpPr>
              <a:cxnSpLocks/>
              <a:endCxn id="118" idx="3"/>
            </p:cNvCxnSpPr>
            <p:nvPr/>
          </p:nvCxnSpPr>
          <p:spPr>
            <a:xfrm flipV="1">
              <a:off x="5634704" y="1167557"/>
              <a:ext cx="2182183" cy="11291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Arrow Connector 135">
              <a:extLst>
                <a:ext uri="{FF2B5EF4-FFF2-40B4-BE49-F238E27FC236}">
                  <a16:creationId xmlns:a16="http://schemas.microsoft.com/office/drawing/2014/main" id="{6EE18E9E-E2B3-44EA-92EC-BDE7022BB729}"/>
                </a:ext>
              </a:extLst>
            </p:cNvPr>
            <p:cNvCxnSpPr>
              <a:cxnSpLocks/>
              <a:stCxn id="158" idx="6"/>
            </p:cNvCxnSpPr>
            <p:nvPr/>
          </p:nvCxnSpPr>
          <p:spPr>
            <a:xfrm flipV="1">
              <a:off x="5649409" y="1458878"/>
              <a:ext cx="2087547" cy="8410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Arrow Connector 136">
              <a:extLst>
                <a:ext uri="{FF2B5EF4-FFF2-40B4-BE49-F238E27FC236}">
                  <a16:creationId xmlns:a16="http://schemas.microsoft.com/office/drawing/2014/main" id="{241F9521-98AD-4C9D-AEC1-BF434BBFDEA8}"/>
                </a:ext>
              </a:extLst>
            </p:cNvPr>
            <p:cNvCxnSpPr>
              <a:cxnSpLocks/>
              <a:stCxn id="158" idx="6"/>
              <a:endCxn id="120" idx="2"/>
            </p:cNvCxnSpPr>
            <p:nvPr/>
          </p:nvCxnSpPr>
          <p:spPr>
            <a:xfrm flipV="1">
              <a:off x="5649409" y="1670763"/>
              <a:ext cx="2147155" cy="6291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Arrow Connector 137">
              <a:extLst>
                <a:ext uri="{FF2B5EF4-FFF2-40B4-BE49-F238E27FC236}">
                  <a16:creationId xmlns:a16="http://schemas.microsoft.com/office/drawing/2014/main" id="{7AE16DC2-C38E-465C-9114-693D7BCB81E9}"/>
                </a:ext>
              </a:extLst>
            </p:cNvPr>
            <p:cNvCxnSpPr>
              <a:cxnSpLocks/>
              <a:stCxn id="159" idx="7"/>
              <a:endCxn id="120" idx="3"/>
            </p:cNvCxnSpPr>
            <p:nvPr/>
          </p:nvCxnSpPr>
          <p:spPr>
            <a:xfrm flipV="1">
              <a:off x="5629086" y="1722720"/>
              <a:ext cx="2187800" cy="15539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Arrow Connector 138">
              <a:extLst>
                <a:ext uri="{FF2B5EF4-FFF2-40B4-BE49-F238E27FC236}">
                  <a16:creationId xmlns:a16="http://schemas.microsoft.com/office/drawing/2014/main" id="{A962EA38-3487-426C-84C5-B1349BF5B05B}"/>
                </a:ext>
              </a:extLst>
            </p:cNvPr>
            <p:cNvCxnSpPr>
              <a:cxnSpLocks/>
              <a:stCxn id="159" idx="7"/>
            </p:cNvCxnSpPr>
            <p:nvPr/>
          </p:nvCxnSpPr>
          <p:spPr>
            <a:xfrm flipV="1">
              <a:off x="5629086" y="1417426"/>
              <a:ext cx="2206259" cy="18592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>
              <a:extLst>
                <a:ext uri="{FF2B5EF4-FFF2-40B4-BE49-F238E27FC236}">
                  <a16:creationId xmlns:a16="http://schemas.microsoft.com/office/drawing/2014/main" id="{6F2ED3AA-3B8F-48C0-A014-D1A19F8391ED}"/>
                </a:ext>
              </a:extLst>
            </p:cNvPr>
            <p:cNvCxnSpPr>
              <a:cxnSpLocks/>
              <a:stCxn id="159" idx="7"/>
            </p:cNvCxnSpPr>
            <p:nvPr/>
          </p:nvCxnSpPr>
          <p:spPr>
            <a:xfrm flipV="1">
              <a:off x="5629086" y="1154805"/>
              <a:ext cx="2172788" cy="21218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6D6400B3-3777-4CE5-84A9-E7A2FC8EED57}"/>
                    </a:ext>
                  </a:extLst>
                </p:cNvPr>
                <p:cNvSpPr/>
                <p:nvPr/>
              </p:nvSpPr>
              <p:spPr>
                <a:xfrm>
                  <a:off x="6407979" y="1016942"/>
                  <a:ext cx="534335" cy="4924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6D6400B3-3777-4CE5-84A9-E7A2FC8EED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7979" y="1016942"/>
                  <a:ext cx="534335" cy="49244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4FE9CC8D-AB37-45FE-8807-69B7E282BBB5}"/>
                    </a:ext>
                  </a:extLst>
                </p:cNvPr>
                <p:cNvSpPr txBox="1"/>
                <p:nvPr/>
              </p:nvSpPr>
              <p:spPr>
                <a:xfrm>
                  <a:off x="5435813" y="3409997"/>
                  <a:ext cx="493041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2" name="TextBox 141">
                  <a:extLst>
                    <a:ext uri="{FF2B5EF4-FFF2-40B4-BE49-F238E27FC236}">
                      <a16:creationId xmlns:a16="http://schemas.microsoft.com/office/drawing/2014/main" id="{4FE9CC8D-AB37-45FE-8807-69B7E282BB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35813" y="3409997"/>
                  <a:ext cx="493041" cy="492443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10CD9558-9055-4C63-AAA3-3F999AF3EC8D}"/>
                    </a:ext>
                  </a:extLst>
                </p:cNvPr>
                <p:cNvSpPr txBox="1"/>
                <p:nvPr/>
              </p:nvSpPr>
              <p:spPr>
                <a:xfrm>
                  <a:off x="8009481" y="958316"/>
                  <a:ext cx="37035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10CD9558-9055-4C63-AAA3-3F999AF3EC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09481" y="958316"/>
                  <a:ext cx="370357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22222" r="-6667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3AA3E2B4-870A-4CAC-95D2-4B20137978B8}"/>
                    </a:ext>
                  </a:extLst>
                </p:cNvPr>
                <p:cNvSpPr txBox="1"/>
                <p:nvPr/>
              </p:nvSpPr>
              <p:spPr>
                <a:xfrm>
                  <a:off x="7994469" y="1228466"/>
                  <a:ext cx="37745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4" name="TextBox 143">
                  <a:extLst>
                    <a:ext uri="{FF2B5EF4-FFF2-40B4-BE49-F238E27FC236}">
                      <a16:creationId xmlns:a16="http://schemas.microsoft.com/office/drawing/2014/main" id="{3AA3E2B4-870A-4CAC-95D2-4B20137978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469" y="1228466"/>
                  <a:ext cx="377455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21739" r="-6522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E95A68AC-C3DE-47C3-AA4B-3C42E8C9483B}"/>
                    </a:ext>
                  </a:extLst>
                </p:cNvPr>
                <p:cNvSpPr txBox="1"/>
                <p:nvPr/>
              </p:nvSpPr>
              <p:spPr>
                <a:xfrm>
                  <a:off x="7994469" y="1506904"/>
                  <a:ext cx="37745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E95A68AC-C3DE-47C3-AA4B-3C42E8C948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94469" y="1506904"/>
                  <a:ext cx="377455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21739" r="-6522" b="-239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A2061F3B-FBDE-4C46-B998-F18ACB253104}"/>
                    </a:ext>
                  </a:extLst>
                </p:cNvPr>
                <p:cNvSpPr txBox="1"/>
                <p:nvPr/>
              </p:nvSpPr>
              <p:spPr>
                <a:xfrm>
                  <a:off x="7975132" y="3718987"/>
                  <a:ext cx="69412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A2061F3B-FBDE-4C46-B998-F18ACB2531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75132" y="3718987"/>
                  <a:ext cx="694123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0465" r="-348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175CC030-B8F9-4745-BADB-77FAA4E7E312}"/>
                </a:ext>
              </a:extLst>
            </p:cNvPr>
            <p:cNvSpPr/>
            <p:nvPr/>
          </p:nvSpPr>
          <p:spPr>
            <a:xfrm rot="5400000">
              <a:off x="7627116" y="2047610"/>
              <a:ext cx="3495471" cy="598721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Softmax</a:t>
              </a:r>
              <a:endParaRPr 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8ADD5B5B-0355-4E89-8598-56687CD2758D}"/>
                    </a:ext>
                  </a:extLst>
                </p:cNvPr>
                <p:cNvSpPr txBox="1"/>
                <p:nvPr/>
              </p:nvSpPr>
              <p:spPr>
                <a:xfrm>
                  <a:off x="9786649" y="563539"/>
                  <a:ext cx="10926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(1)|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148" name="TextBox 147">
                  <a:extLst>
                    <a:ext uri="{FF2B5EF4-FFF2-40B4-BE49-F238E27FC236}">
                      <a16:creationId xmlns:a16="http://schemas.microsoft.com/office/drawing/2014/main" id="{8ADD5B5B-0355-4E89-8598-56687CD275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6649" y="563539"/>
                  <a:ext cx="1092693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4444" t="-2941" r="-7407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11EC8343-39EF-4E79-BC2C-0FBA563D7D64}"/>
                    </a:ext>
                  </a:extLst>
                </p:cNvPr>
                <p:cNvSpPr txBox="1"/>
                <p:nvPr/>
              </p:nvSpPr>
              <p:spPr>
                <a:xfrm>
                  <a:off x="9786099" y="923447"/>
                  <a:ext cx="10926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(2)|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11EC8343-39EF-4E79-BC2C-0FBA563D7D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6099" y="923447"/>
                  <a:ext cx="1092693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4444" t="-2941" r="-7407" b="-323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A04983A9-8F37-40A1-80FE-C9FA832F9CAA}"/>
                    </a:ext>
                  </a:extLst>
                </p:cNvPr>
                <p:cNvSpPr txBox="1"/>
                <p:nvPr/>
              </p:nvSpPr>
              <p:spPr>
                <a:xfrm>
                  <a:off x="9786099" y="1298016"/>
                  <a:ext cx="109269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(3)|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A04983A9-8F37-40A1-80FE-C9FA832F9CA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6099" y="1298016"/>
                  <a:ext cx="1092693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4444" t="-2941" r="-7407" b="-3235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AB718296-97CE-4F59-A864-ED76722EED3C}"/>
                    </a:ext>
                  </a:extLst>
                </p:cNvPr>
                <p:cNvSpPr txBox="1"/>
                <p:nvPr/>
              </p:nvSpPr>
              <p:spPr>
                <a:xfrm>
                  <a:off x="9815422" y="3797490"/>
                  <a:ext cx="111714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>
            <p:sp>
              <p:nvSpPr>
                <p:cNvPr id="151" name="TextBox 150">
                  <a:extLst>
                    <a:ext uri="{FF2B5EF4-FFF2-40B4-BE49-F238E27FC236}">
                      <a16:creationId xmlns:a16="http://schemas.microsoft.com/office/drawing/2014/main" id="{AB718296-97CE-4F59-A864-ED76722EED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15422" y="3797490"/>
                  <a:ext cx="1117144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4380" t="-2941" r="-7299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2" name="Flowchart: Connector 151">
              <a:extLst>
                <a:ext uri="{FF2B5EF4-FFF2-40B4-BE49-F238E27FC236}">
                  <a16:creationId xmlns:a16="http://schemas.microsoft.com/office/drawing/2014/main" id="{C30AC470-6796-4DE1-AAC8-294CF50BC301}"/>
                </a:ext>
              </a:extLst>
            </p:cNvPr>
            <p:cNvSpPr/>
            <p:nvPr/>
          </p:nvSpPr>
          <p:spPr>
            <a:xfrm>
              <a:off x="10187603" y="2212067"/>
              <a:ext cx="90738" cy="979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3" name="Flowchart: Connector 152">
              <a:extLst>
                <a:ext uri="{FF2B5EF4-FFF2-40B4-BE49-F238E27FC236}">
                  <a16:creationId xmlns:a16="http://schemas.microsoft.com/office/drawing/2014/main" id="{9A446E46-3B77-44E1-8F0D-ABB5AF064BFD}"/>
                </a:ext>
              </a:extLst>
            </p:cNvPr>
            <p:cNvSpPr/>
            <p:nvPr/>
          </p:nvSpPr>
          <p:spPr>
            <a:xfrm>
              <a:off x="10187603" y="2391680"/>
              <a:ext cx="90738" cy="979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4" name="Flowchart: Connector 153">
              <a:extLst>
                <a:ext uri="{FF2B5EF4-FFF2-40B4-BE49-F238E27FC236}">
                  <a16:creationId xmlns:a16="http://schemas.microsoft.com/office/drawing/2014/main" id="{4B852A90-E768-424C-AFDA-97F766CCD13B}"/>
                </a:ext>
              </a:extLst>
            </p:cNvPr>
            <p:cNvSpPr/>
            <p:nvPr/>
          </p:nvSpPr>
          <p:spPr>
            <a:xfrm>
              <a:off x="10187603" y="2571292"/>
              <a:ext cx="90738" cy="979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5" name="Arrow: Right 154">
              <a:extLst>
                <a:ext uri="{FF2B5EF4-FFF2-40B4-BE49-F238E27FC236}">
                  <a16:creationId xmlns:a16="http://schemas.microsoft.com/office/drawing/2014/main" id="{7CAC1135-9963-40FD-957B-2007DCD391C1}"/>
                </a:ext>
              </a:extLst>
            </p:cNvPr>
            <p:cNvSpPr/>
            <p:nvPr/>
          </p:nvSpPr>
          <p:spPr>
            <a:xfrm>
              <a:off x="8483190" y="2227278"/>
              <a:ext cx="392718" cy="524741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sp>
        <p:nvSpPr>
          <p:cNvPr id="84" name="Title 1">
            <a:extLst>
              <a:ext uri="{FF2B5EF4-FFF2-40B4-BE49-F238E27FC236}">
                <a16:creationId xmlns:a16="http://schemas.microsoft.com/office/drawing/2014/main" id="{7168B44A-2297-439F-9537-A954C05A7755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Model For Unsupervised Learning of Word Vectors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8E25520-EF89-4160-95FD-C32AD5E0D159}"/>
                  </a:ext>
                </a:extLst>
              </p:cNvPr>
              <p:cNvSpPr txBox="1"/>
              <p:nvPr/>
            </p:nvSpPr>
            <p:spPr>
              <a:xfrm>
                <a:off x="1623914" y="4357402"/>
                <a:ext cx="543841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b="1" dirty="0"/>
                  <a:t>Model parameters </a:t>
                </a:r>
                <a:r>
                  <a:rPr lang="en-US" sz="2100" dirty="0"/>
                  <a:t>to be learned: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100" dirty="0"/>
                  <a:t>,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100" dirty="0"/>
                  <a:t>,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100" dirty="0"/>
                  <a:t>,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100" dirty="0"/>
                  <a:t>,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B8E25520-EF89-4160-95FD-C32AD5E0D1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914" y="4357402"/>
                <a:ext cx="5438412" cy="415498"/>
              </a:xfrm>
              <a:prstGeom prst="rect">
                <a:avLst/>
              </a:prstGeom>
              <a:blipFill>
                <a:blip r:embed="rId17"/>
                <a:stretch>
                  <a:fillRect l="-1344" t="-8824" b="-27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09697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49CFACF6-1317-4847-AA10-1D955EB2D5AF}"/>
              </a:ext>
            </a:extLst>
          </p:cNvPr>
          <p:cNvCxnSpPr>
            <a:cxnSpLocks/>
          </p:cNvCxnSpPr>
          <p:nvPr/>
        </p:nvCxnSpPr>
        <p:spPr>
          <a:xfrm>
            <a:off x="6793939" y="3872646"/>
            <a:ext cx="0" cy="56802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8D7B8224-3450-4719-8A92-A509A3895C60}"/>
              </a:ext>
            </a:extLst>
          </p:cNvPr>
          <p:cNvSpPr txBox="1"/>
          <p:nvPr/>
        </p:nvSpPr>
        <p:spPr>
          <a:xfrm>
            <a:off x="6934935" y="3713323"/>
            <a:ext cx="1584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MLP Biases</a:t>
            </a:r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79AE8E24-9AA9-4F0C-B746-29BEA90C25A2}"/>
              </a:ext>
            </a:extLst>
          </p:cNvPr>
          <p:cNvCxnSpPr>
            <a:cxnSpLocks/>
          </p:cNvCxnSpPr>
          <p:nvPr/>
        </p:nvCxnSpPr>
        <p:spPr>
          <a:xfrm>
            <a:off x="6489737" y="3872646"/>
            <a:ext cx="0" cy="568024"/>
          </a:xfrm>
          <a:prstGeom prst="straightConnector1">
            <a:avLst/>
          </a:prstGeom>
          <a:ln w="41275">
            <a:solidFill>
              <a:srgbClr val="FF0000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9E18EDD-1999-4C08-A6B7-43F38904458E}"/>
              </a:ext>
            </a:extLst>
          </p:cNvPr>
          <p:cNvGrpSpPr/>
          <p:nvPr/>
        </p:nvGrpSpPr>
        <p:grpSpPr>
          <a:xfrm>
            <a:off x="1865714" y="1516011"/>
            <a:ext cx="108084" cy="1298105"/>
            <a:chOff x="3578090" y="4389909"/>
            <a:chExt cx="178903" cy="2107097"/>
          </a:xfrm>
        </p:grpSpPr>
        <p:sp>
          <p:nvSpPr>
            <p:cNvPr id="163" name="Flowchart: Connector 162">
              <a:extLst>
                <a:ext uri="{FF2B5EF4-FFF2-40B4-BE49-F238E27FC236}">
                  <a16:creationId xmlns:a16="http://schemas.microsoft.com/office/drawing/2014/main" id="{964A4098-437D-43E7-9758-6CAA65099B7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4" name="Flowchart: Connector 163">
              <a:extLst>
                <a:ext uri="{FF2B5EF4-FFF2-40B4-BE49-F238E27FC236}">
                  <a16:creationId xmlns:a16="http://schemas.microsoft.com/office/drawing/2014/main" id="{9814ECC6-6212-4B72-834F-7F929CA274D5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5" name="Flowchart: Connector 164">
              <a:extLst>
                <a:ext uri="{FF2B5EF4-FFF2-40B4-BE49-F238E27FC236}">
                  <a16:creationId xmlns:a16="http://schemas.microsoft.com/office/drawing/2014/main" id="{E511B6C1-024C-468D-9AFA-92E4A28432B8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6" name="Flowchart: Connector 165">
              <a:extLst>
                <a:ext uri="{FF2B5EF4-FFF2-40B4-BE49-F238E27FC236}">
                  <a16:creationId xmlns:a16="http://schemas.microsoft.com/office/drawing/2014/main" id="{D2721D35-5A88-4B4D-AC37-736A069E2A05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7" name="Flowchart: Connector 166">
              <a:extLst>
                <a:ext uri="{FF2B5EF4-FFF2-40B4-BE49-F238E27FC236}">
                  <a16:creationId xmlns:a16="http://schemas.microsoft.com/office/drawing/2014/main" id="{7972A528-0399-4EB7-A0A8-74593FEA77B7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8" name="Flowchart: Connector 167">
              <a:extLst>
                <a:ext uri="{FF2B5EF4-FFF2-40B4-BE49-F238E27FC236}">
                  <a16:creationId xmlns:a16="http://schemas.microsoft.com/office/drawing/2014/main" id="{91AA582C-9700-4242-80D9-94B003F7C03F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9" name="Flowchart: Connector 168">
              <a:extLst>
                <a:ext uri="{FF2B5EF4-FFF2-40B4-BE49-F238E27FC236}">
                  <a16:creationId xmlns:a16="http://schemas.microsoft.com/office/drawing/2014/main" id="{B38476EF-640A-4EEE-BF2E-59ABB3A04D20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E8DE0E3-164E-4D0E-844D-1F2DF0206552}"/>
                  </a:ext>
                </a:extLst>
              </p:cNvPr>
              <p:cNvSpPr txBox="1"/>
              <p:nvPr/>
            </p:nvSpPr>
            <p:spPr>
              <a:xfrm>
                <a:off x="1623913" y="1498172"/>
                <a:ext cx="2078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8E8DE0E3-164E-4D0E-844D-1F2DF0206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913" y="1498172"/>
                <a:ext cx="207814" cy="207749"/>
              </a:xfrm>
              <a:prstGeom prst="rect">
                <a:avLst/>
              </a:prstGeom>
              <a:blipFill>
                <a:blip r:embed="rId2"/>
                <a:stretch>
                  <a:fillRect l="-20588" r="-588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9A0F5B0-E23C-466B-9983-4540ED3BDD52}"/>
                  </a:ext>
                </a:extLst>
              </p:cNvPr>
              <p:cNvSpPr txBox="1"/>
              <p:nvPr/>
            </p:nvSpPr>
            <p:spPr>
              <a:xfrm>
                <a:off x="1618823" y="1706358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89A0F5B0-E23C-466B-9983-4540ED3BDD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823" y="1706358"/>
                <a:ext cx="211853" cy="207749"/>
              </a:xfrm>
              <a:prstGeom prst="rect">
                <a:avLst/>
              </a:prstGeom>
              <a:blipFill>
                <a:blip r:embed="rId3"/>
                <a:stretch>
                  <a:fillRect l="-20588" r="-882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F8877D2-998B-427F-9630-0DE2900490A9}"/>
                  </a:ext>
                </a:extLst>
              </p:cNvPr>
              <p:cNvSpPr txBox="1"/>
              <p:nvPr/>
            </p:nvSpPr>
            <p:spPr>
              <a:xfrm>
                <a:off x="1634434" y="2684019"/>
                <a:ext cx="25891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FF8877D2-998B-427F-9630-0DE2900490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434" y="2684019"/>
                <a:ext cx="258917" cy="207749"/>
              </a:xfrm>
              <a:prstGeom prst="rect">
                <a:avLst/>
              </a:prstGeom>
              <a:blipFill>
                <a:blip r:embed="rId4"/>
                <a:stretch>
                  <a:fillRect l="-16279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9D91EAD-C32A-42A4-983C-5BDEA62F7C81}"/>
                  </a:ext>
                </a:extLst>
              </p:cNvPr>
              <p:cNvSpPr txBox="1"/>
              <p:nvPr/>
            </p:nvSpPr>
            <p:spPr>
              <a:xfrm>
                <a:off x="1618823" y="1920495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99D91EAD-C32A-42A4-983C-5BDEA62F7C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8823" y="1920495"/>
                <a:ext cx="211853" cy="207749"/>
              </a:xfrm>
              <a:prstGeom prst="rect">
                <a:avLst/>
              </a:prstGeom>
              <a:blipFill>
                <a:blip r:embed="rId5"/>
                <a:stretch>
                  <a:fillRect l="-20588" r="-882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0" name="Group 89">
            <a:extLst>
              <a:ext uri="{FF2B5EF4-FFF2-40B4-BE49-F238E27FC236}">
                <a16:creationId xmlns:a16="http://schemas.microsoft.com/office/drawing/2014/main" id="{253450DE-5A43-4AED-AAA8-05DF99479A3B}"/>
              </a:ext>
            </a:extLst>
          </p:cNvPr>
          <p:cNvGrpSpPr/>
          <p:nvPr/>
        </p:nvGrpSpPr>
        <p:grpSpPr>
          <a:xfrm>
            <a:off x="3283413" y="1516011"/>
            <a:ext cx="108084" cy="1298105"/>
            <a:chOff x="3578090" y="4389909"/>
            <a:chExt cx="178903" cy="2107097"/>
          </a:xfrm>
        </p:grpSpPr>
        <p:sp>
          <p:nvSpPr>
            <p:cNvPr id="156" name="Flowchart: Connector 155">
              <a:extLst>
                <a:ext uri="{FF2B5EF4-FFF2-40B4-BE49-F238E27FC236}">
                  <a16:creationId xmlns:a16="http://schemas.microsoft.com/office/drawing/2014/main" id="{95994BA5-A882-47D3-B158-66B9F2384037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7" name="Flowchart: Connector 156">
              <a:extLst>
                <a:ext uri="{FF2B5EF4-FFF2-40B4-BE49-F238E27FC236}">
                  <a16:creationId xmlns:a16="http://schemas.microsoft.com/office/drawing/2014/main" id="{DCA987C7-6E7D-44C2-A3B2-661298CCC800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8" name="Flowchart: Connector 157">
              <a:extLst>
                <a:ext uri="{FF2B5EF4-FFF2-40B4-BE49-F238E27FC236}">
                  <a16:creationId xmlns:a16="http://schemas.microsoft.com/office/drawing/2014/main" id="{C11BB7F0-6DDA-47FF-8916-41B388032B69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9" name="Flowchart: Connector 158">
              <a:extLst>
                <a:ext uri="{FF2B5EF4-FFF2-40B4-BE49-F238E27FC236}">
                  <a16:creationId xmlns:a16="http://schemas.microsoft.com/office/drawing/2014/main" id="{850412BB-FE7A-4E1B-A18D-BF2014D50400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0" name="Flowchart: Connector 159">
              <a:extLst>
                <a:ext uri="{FF2B5EF4-FFF2-40B4-BE49-F238E27FC236}">
                  <a16:creationId xmlns:a16="http://schemas.microsoft.com/office/drawing/2014/main" id="{EF4512E5-AEBB-4453-94FF-2A5E5983BFAC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1" name="Flowchart: Connector 160">
              <a:extLst>
                <a:ext uri="{FF2B5EF4-FFF2-40B4-BE49-F238E27FC236}">
                  <a16:creationId xmlns:a16="http://schemas.microsoft.com/office/drawing/2014/main" id="{C2CEDD53-B538-4320-89EE-48A85A6174E3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2" name="Flowchart: Connector 161">
              <a:extLst>
                <a:ext uri="{FF2B5EF4-FFF2-40B4-BE49-F238E27FC236}">
                  <a16:creationId xmlns:a16="http://schemas.microsoft.com/office/drawing/2014/main" id="{6D29F6B0-93C6-44D6-9DA6-669E5E8CA5FF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1769D027-8781-4BAE-953D-C7E2EC26F1B4}"/>
              </a:ext>
            </a:extLst>
          </p:cNvPr>
          <p:cNvCxnSpPr>
            <a:cxnSpLocks/>
            <a:endCxn id="156" idx="2"/>
          </p:cNvCxnSpPr>
          <p:nvPr/>
        </p:nvCxnSpPr>
        <p:spPr>
          <a:xfrm>
            <a:off x="2053860" y="1571118"/>
            <a:ext cx="1233556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1A857198-44B6-4D89-93E4-A6D2FAF0313D}"/>
              </a:ext>
            </a:extLst>
          </p:cNvPr>
          <p:cNvCxnSpPr>
            <a:cxnSpLocks/>
            <a:endCxn id="157" idx="2"/>
          </p:cNvCxnSpPr>
          <p:nvPr/>
        </p:nvCxnSpPr>
        <p:spPr>
          <a:xfrm>
            <a:off x="2080177" y="1571118"/>
            <a:ext cx="1203236" cy="21022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509C568-F37C-4003-899C-63DD539BE844}"/>
              </a:ext>
            </a:extLst>
          </p:cNvPr>
          <p:cNvCxnSpPr>
            <a:cxnSpLocks/>
            <a:endCxn id="158" idx="2"/>
          </p:cNvCxnSpPr>
          <p:nvPr/>
        </p:nvCxnSpPr>
        <p:spPr>
          <a:xfrm>
            <a:off x="2076175" y="1571118"/>
            <a:ext cx="1211241" cy="4163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9AE4C50E-15D9-49DF-B358-629EB6F027A2}"/>
              </a:ext>
            </a:extLst>
          </p:cNvPr>
          <p:cNvCxnSpPr>
            <a:cxnSpLocks/>
            <a:endCxn id="159" idx="1"/>
          </p:cNvCxnSpPr>
          <p:nvPr/>
        </p:nvCxnSpPr>
        <p:spPr>
          <a:xfrm>
            <a:off x="2079390" y="1571117"/>
            <a:ext cx="1223269" cy="114892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9F3BB1D2-B96C-4A80-AC5D-8504AB4D371C}"/>
              </a:ext>
            </a:extLst>
          </p:cNvPr>
          <p:cNvCxnSpPr>
            <a:cxnSpLocks/>
            <a:endCxn id="156" idx="2"/>
          </p:cNvCxnSpPr>
          <p:nvPr/>
        </p:nvCxnSpPr>
        <p:spPr>
          <a:xfrm flipV="1">
            <a:off x="2034615" y="1571119"/>
            <a:ext cx="1252801" cy="20915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1FD33A6-CFAA-4E0A-B91E-4EFE138824ED}"/>
              </a:ext>
            </a:extLst>
          </p:cNvPr>
          <p:cNvCxnSpPr>
            <a:cxnSpLocks/>
            <a:endCxn id="157" idx="2"/>
          </p:cNvCxnSpPr>
          <p:nvPr/>
        </p:nvCxnSpPr>
        <p:spPr>
          <a:xfrm>
            <a:off x="2060932" y="1780270"/>
            <a:ext cx="1222481" cy="1076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E126218F-B939-4291-AC11-5368DF26E50C}"/>
              </a:ext>
            </a:extLst>
          </p:cNvPr>
          <p:cNvCxnSpPr>
            <a:cxnSpLocks/>
            <a:endCxn id="158" idx="2"/>
          </p:cNvCxnSpPr>
          <p:nvPr/>
        </p:nvCxnSpPr>
        <p:spPr>
          <a:xfrm>
            <a:off x="2056929" y="1780269"/>
            <a:ext cx="1230486" cy="20722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BCABE14E-7929-457C-83F4-6EA84E314111}"/>
              </a:ext>
            </a:extLst>
          </p:cNvPr>
          <p:cNvCxnSpPr>
            <a:cxnSpLocks/>
            <a:endCxn id="159" idx="2"/>
          </p:cNvCxnSpPr>
          <p:nvPr/>
        </p:nvCxnSpPr>
        <p:spPr>
          <a:xfrm>
            <a:off x="2044918" y="1771234"/>
            <a:ext cx="1242497" cy="98777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0827C55F-C2CD-4AB0-9E20-F6E06E11F50B}"/>
              </a:ext>
            </a:extLst>
          </p:cNvPr>
          <p:cNvCxnSpPr>
            <a:cxnSpLocks/>
            <a:endCxn id="159" idx="2"/>
          </p:cNvCxnSpPr>
          <p:nvPr/>
        </p:nvCxnSpPr>
        <p:spPr>
          <a:xfrm flipV="1">
            <a:off x="1982739" y="2759007"/>
            <a:ext cx="1304676" cy="1205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4F2060E8-ABED-459F-A2F3-B43168E6D02F}"/>
              </a:ext>
            </a:extLst>
          </p:cNvPr>
          <p:cNvCxnSpPr>
            <a:cxnSpLocks/>
            <a:endCxn id="158" idx="3"/>
          </p:cNvCxnSpPr>
          <p:nvPr/>
        </p:nvCxnSpPr>
        <p:spPr>
          <a:xfrm flipV="1">
            <a:off x="2009056" y="2026458"/>
            <a:ext cx="1293602" cy="744606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879542B-78DA-4DAF-9881-3A913ECE73BC}"/>
              </a:ext>
            </a:extLst>
          </p:cNvPr>
          <p:cNvCxnSpPr>
            <a:cxnSpLocks/>
            <a:endCxn id="157" idx="2"/>
          </p:cNvCxnSpPr>
          <p:nvPr/>
        </p:nvCxnSpPr>
        <p:spPr>
          <a:xfrm flipV="1">
            <a:off x="2005054" y="1781346"/>
            <a:ext cx="1278359" cy="98971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19DEFED7-DBD8-419D-B159-9F7680ACF0C4}"/>
              </a:ext>
            </a:extLst>
          </p:cNvPr>
          <p:cNvCxnSpPr>
            <a:cxnSpLocks/>
            <a:endCxn id="156" idx="2"/>
          </p:cNvCxnSpPr>
          <p:nvPr/>
        </p:nvCxnSpPr>
        <p:spPr>
          <a:xfrm flipV="1">
            <a:off x="2008269" y="1571119"/>
            <a:ext cx="1279147" cy="1199945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2A0A0DA-4468-4FCA-AFB8-5EB3427B47B5}"/>
              </a:ext>
            </a:extLst>
          </p:cNvPr>
          <p:cNvCxnSpPr>
            <a:cxnSpLocks/>
            <a:endCxn id="156" idx="3"/>
          </p:cNvCxnSpPr>
          <p:nvPr/>
        </p:nvCxnSpPr>
        <p:spPr>
          <a:xfrm flipV="1">
            <a:off x="2053860" y="1610086"/>
            <a:ext cx="1248798" cy="38148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F78F65D-47B2-4280-86E6-C4641EC1E0AE}"/>
              </a:ext>
            </a:extLst>
          </p:cNvPr>
          <p:cNvCxnSpPr>
            <a:cxnSpLocks/>
            <a:endCxn id="157" idx="2"/>
          </p:cNvCxnSpPr>
          <p:nvPr/>
        </p:nvCxnSpPr>
        <p:spPr>
          <a:xfrm flipV="1">
            <a:off x="2080177" y="1781346"/>
            <a:ext cx="1203236" cy="21022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6CAB72E7-E9A8-4A7A-B9B2-DC01B4C4F08F}"/>
              </a:ext>
            </a:extLst>
          </p:cNvPr>
          <p:cNvCxnSpPr>
            <a:cxnSpLocks/>
          </p:cNvCxnSpPr>
          <p:nvPr/>
        </p:nvCxnSpPr>
        <p:spPr>
          <a:xfrm>
            <a:off x="2076175" y="1991572"/>
            <a:ext cx="1138301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902EC8A0-4EA5-4995-80FA-2A2381E29B98}"/>
              </a:ext>
            </a:extLst>
          </p:cNvPr>
          <p:cNvCxnSpPr>
            <a:cxnSpLocks/>
            <a:endCxn id="159" idx="2"/>
          </p:cNvCxnSpPr>
          <p:nvPr/>
        </p:nvCxnSpPr>
        <p:spPr>
          <a:xfrm>
            <a:off x="2079389" y="1991572"/>
            <a:ext cx="1208027" cy="767435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B30376-7470-414C-A033-5590C19BC364}"/>
                  </a:ext>
                </a:extLst>
              </p:cNvPr>
              <p:cNvSpPr/>
              <p:nvPr/>
            </p:nvSpPr>
            <p:spPr>
              <a:xfrm>
                <a:off x="2515027" y="1271788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B30376-7470-414C-A033-5590C19BC3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027" y="1271788"/>
                <a:ext cx="4662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8" name="Flowchart: Connector 117">
            <a:extLst>
              <a:ext uri="{FF2B5EF4-FFF2-40B4-BE49-F238E27FC236}">
                <a16:creationId xmlns:a16="http://schemas.microsoft.com/office/drawing/2014/main" id="{46008711-75A9-4DCF-957C-FFBA3F2754A3}"/>
              </a:ext>
            </a:extLst>
          </p:cNvPr>
          <p:cNvSpPr/>
          <p:nvPr/>
        </p:nvSpPr>
        <p:spPr>
          <a:xfrm>
            <a:off x="5001863" y="1044143"/>
            <a:ext cx="104081" cy="110217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19" name="Flowchart: Connector 118">
            <a:extLst>
              <a:ext uri="{FF2B5EF4-FFF2-40B4-BE49-F238E27FC236}">
                <a16:creationId xmlns:a16="http://schemas.microsoft.com/office/drawing/2014/main" id="{9E38B109-ABEF-4AAB-8A23-E2FBDA9EFCFF}"/>
              </a:ext>
            </a:extLst>
          </p:cNvPr>
          <p:cNvSpPr/>
          <p:nvPr/>
        </p:nvSpPr>
        <p:spPr>
          <a:xfrm>
            <a:off x="4997860" y="1254371"/>
            <a:ext cx="104081" cy="110217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0" name="Flowchart: Connector 119">
            <a:extLst>
              <a:ext uri="{FF2B5EF4-FFF2-40B4-BE49-F238E27FC236}">
                <a16:creationId xmlns:a16="http://schemas.microsoft.com/office/drawing/2014/main" id="{345A5420-93E2-4EBE-9B76-BB8B0DDF4477}"/>
              </a:ext>
            </a:extLst>
          </p:cNvPr>
          <p:cNvSpPr/>
          <p:nvPr/>
        </p:nvSpPr>
        <p:spPr>
          <a:xfrm>
            <a:off x="5001863" y="1460516"/>
            <a:ext cx="104081" cy="110217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1" name="Flowchart: Connector 120">
            <a:extLst>
              <a:ext uri="{FF2B5EF4-FFF2-40B4-BE49-F238E27FC236}">
                <a16:creationId xmlns:a16="http://schemas.microsoft.com/office/drawing/2014/main" id="{F1997793-0C34-4D98-8974-A6C7D88FE191}"/>
              </a:ext>
            </a:extLst>
          </p:cNvPr>
          <p:cNvSpPr/>
          <p:nvPr/>
        </p:nvSpPr>
        <p:spPr>
          <a:xfrm>
            <a:off x="4990834" y="3089093"/>
            <a:ext cx="104081" cy="110217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2" name="Flowchart: Connector 121">
            <a:extLst>
              <a:ext uri="{FF2B5EF4-FFF2-40B4-BE49-F238E27FC236}">
                <a16:creationId xmlns:a16="http://schemas.microsoft.com/office/drawing/2014/main" id="{97281891-4959-4612-9194-40C92FD3C389}"/>
              </a:ext>
            </a:extLst>
          </p:cNvPr>
          <p:cNvSpPr/>
          <p:nvPr/>
        </p:nvSpPr>
        <p:spPr>
          <a:xfrm>
            <a:off x="4994317" y="1921602"/>
            <a:ext cx="68054" cy="73477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3" name="Flowchart: Connector 122">
            <a:extLst>
              <a:ext uri="{FF2B5EF4-FFF2-40B4-BE49-F238E27FC236}">
                <a16:creationId xmlns:a16="http://schemas.microsoft.com/office/drawing/2014/main" id="{E1D3BD41-6EE5-461D-81E7-B80CC967087A}"/>
              </a:ext>
            </a:extLst>
          </p:cNvPr>
          <p:cNvSpPr/>
          <p:nvPr/>
        </p:nvSpPr>
        <p:spPr>
          <a:xfrm>
            <a:off x="4994317" y="2056312"/>
            <a:ext cx="68054" cy="73477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24" name="Flowchart: Connector 123">
            <a:extLst>
              <a:ext uri="{FF2B5EF4-FFF2-40B4-BE49-F238E27FC236}">
                <a16:creationId xmlns:a16="http://schemas.microsoft.com/office/drawing/2014/main" id="{3BAB8DBE-1645-45D7-A519-1C25310AD322}"/>
              </a:ext>
            </a:extLst>
          </p:cNvPr>
          <p:cNvSpPr/>
          <p:nvPr/>
        </p:nvSpPr>
        <p:spPr>
          <a:xfrm>
            <a:off x="4994317" y="2191021"/>
            <a:ext cx="68054" cy="73477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0F75D6B8-9C53-4D8A-BED6-3565E673E1BC}"/>
              </a:ext>
            </a:extLst>
          </p:cNvPr>
          <p:cNvCxnSpPr>
            <a:cxnSpLocks/>
            <a:endCxn id="118" idx="2"/>
          </p:cNvCxnSpPr>
          <p:nvPr/>
        </p:nvCxnSpPr>
        <p:spPr>
          <a:xfrm flipV="1">
            <a:off x="3395499" y="1099252"/>
            <a:ext cx="1606364" cy="457179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DE86619A-4DBE-4425-82B2-C59FC5DF812E}"/>
              </a:ext>
            </a:extLst>
          </p:cNvPr>
          <p:cNvCxnSpPr>
            <a:cxnSpLocks/>
            <a:stCxn id="156" idx="6"/>
            <a:endCxn id="119" idx="2"/>
          </p:cNvCxnSpPr>
          <p:nvPr/>
        </p:nvCxnSpPr>
        <p:spPr>
          <a:xfrm flipV="1">
            <a:off x="3391496" y="1309479"/>
            <a:ext cx="1606364" cy="261639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980938F9-ACDD-4146-B12C-EED9A406AD51}"/>
              </a:ext>
            </a:extLst>
          </p:cNvPr>
          <p:cNvCxnSpPr>
            <a:cxnSpLocks/>
            <a:stCxn id="156" idx="6"/>
            <a:endCxn id="120" idx="2"/>
          </p:cNvCxnSpPr>
          <p:nvPr/>
        </p:nvCxnSpPr>
        <p:spPr>
          <a:xfrm flipV="1">
            <a:off x="3391497" y="1515624"/>
            <a:ext cx="1610366" cy="5549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353A93FD-554D-40FA-A0BD-487B4246723F}"/>
              </a:ext>
            </a:extLst>
          </p:cNvPr>
          <p:cNvCxnSpPr>
            <a:cxnSpLocks/>
            <a:stCxn id="156" idx="5"/>
            <a:endCxn id="121" idx="2"/>
          </p:cNvCxnSpPr>
          <p:nvPr/>
        </p:nvCxnSpPr>
        <p:spPr>
          <a:xfrm>
            <a:off x="3376254" y="1610086"/>
            <a:ext cx="1614579" cy="1534116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4C8E5B35-5021-43F3-8177-FB3BB2622FFF}"/>
              </a:ext>
            </a:extLst>
          </p:cNvPr>
          <p:cNvCxnSpPr>
            <a:cxnSpLocks/>
            <a:stCxn id="157" idx="6"/>
            <a:endCxn id="121" idx="2"/>
          </p:cNvCxnSpPr>
          <p:nvPr/>
        </p:nvCxnSpPr>
        <p:spPr>
          <a:xfrm>
            <a:off x="3387494" y="1781346"/>
            <a:ext cx="1603340" cy="1362856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6287BA4-B776-4C02-AEB5-7EA309508E22}"/>
              </a:ext>
            </a:extLst>
          </p:cNvPr>
          <p:cNvCxnSpPr>
            <a:cxnSpLocks/>
            <a:stCxn id="158" idx="6"/>
            <a:endCxn id="121" idx="2"/>
          </p:cNvCxnSpPr>
          <p:nvPr/>
        </p:nvCxnSpPr>
        <p:spPr>
          <a:xfrm>
            <a:off x="3391497" y="1987491"/>
            <a:ext cx="1599337" cy="115671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6AA4E868-C9E4-40F8-8D39-CCF68AB0A31C}"/>
              </a:ext>
            </a:extLst>
          </p:cNvPr>
          <p:cNvCxnSpPr>
            <a:cxnSpLocks/>
            <a:stCxn id="159" idx="6"/>
            <a:endCxn id="121" idx="2"/>
          </p:cNvCxnSpPr>
          <p:nvPr/>
        </p:nvCxnSpPr>
        <p:spPr>
          <a:xfrm>
            <a:off x="3391497" y="2759007"/>
            <a:ext cx="1599337" cy="385195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BE6251D1-47EE-4235-8627-3F606158B202}"/>
              </a:ext>
            </a:extLst>
          </p:cNvPr>
          <p:cNvCxnSpPr>
            <a:cxnSpLocks/>
            <a:stCxn id="157" idx="6"/>
            <a:endCxn id="118" idx="2"/>
          </p:cNvCxnSpPr>
          <p:nvPr/>
        </p:nvCxnSpPr>
        <p:spPr>
          <a:xfrm flipV="1">
            <a:off x="3387495" y="1099252"/>
            <a:ext cx="1614368" cy="68209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616E36F1-8E4E-4F60-8D2E-DADBCC357C28}"/>
              </a:ext>
            </a:extLst>
          </p:cNvPr>
          <p:cNvCxnSpPr>
            <a:cxnSpLocks/>
            <a:stCxn id="157" idx="6"/>
            <a:endCxn id="119" idx="2"/>
          </p:cNvCxnSpPr>
          <p:nvPr/>
        </p:nvCxnSpPr>
        <p:spPr>
          <a:xfrm flipV="1">
            <a:off x="3387495" y="1309480"/>
            <a:ext cx="1610366" cy="471866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5D3F431A-79DA-40C9-90EB-3BBE5953B0A2}"/>
              </a:ext>
            </a:extLst>
          </p:cNvPr>
          <p:cNvCxnSpPr>
            <a:cxnSpLocks/>
            <a:stCxn id="157" idx="6"/>
            <a:endCxn id="120" idx="2"/>
          </p:cNvCxnSpPr>
          <p:nvPr/>
        </p:nvCxnSpPr>
        <p:spPr>
          <a:xfrm flipV="1">
            <a:off x="3387495" y="1515625"/>
            <a:ext cx="1614368" cy="26572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3E856695-A56E-4336-BA77-51060E68852A}"/>
              </a:ext>
            </a:extLst>
          </p:cNvPr>
          <p:cNvCxnSpPr>
            <a:cxnSpLocks/>
            <a:endCxn id="118" idx="3"/>
          </p:cNvCxnSpPr>
          <p:nvPr/>
        </p:nvCxnSpPr>
        <p:spPr>
          <a:xfrm flipV="1">
            <a:off x="3380468" y="1138220"/>
            <a:ext cx="1636637" cy="84683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872B1952-D8AB-474D-99D1-BDC5698B0747}"/>
              </a:ext>
            </a:extLst>
          </p:cNvPr>
          <p:cNvCxnSpPr>
            <a:cxnSpLocks/>
            <a:stCxn id="158" idx="6"/>
          </p:cNvCxnSpPr>
          <p:nvPr/>
        </p:nvCxnSpPr>
        <p:spPr>
          <a:xfrm flipV="1">
            <a:off x="3391497" y="1356710"/>
            <a:ext cx="1565660" cy="63078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68380508-753E-472E-8EAB-FC2D7B2DB3DB}"/>
              </a:ext>
            </a:extLst>
          </p:cNvPr>
          <p:cNvCxnSpPr>
            <a:cxnSpLocks/>
            <a:stCxn id="158" idx="6"/>
            <a:endCxn id="120" idx="2"/>
          </p:cNvCxnSpPr>
          <p:nvPr/>
        </p:nvCxnSpPr>
        <p:spPr>
          <a:xfrm flipV="1">
            <a:off x="3391497" y="1515625"/>
            <a:ext cx="1610366" cy="471866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FCB7FB2B-F4ED-4361-8931-362D01170E66}"/>
              </a:ext>
            </a:extLst>
          </p:cNvPr>
          <p:cNvCxnSpPr>
            <a:cxnSpLocks/>
            <a:stCxn id="159" idx="7"/>
            <a:endCxn id="120" idx="3"/>
          </p:cNvCxnSpPr>
          <p:nvPr/>
        </p:nvCxnSpPr>
        <p:spPr>
          <a:xfrm flipV="1">
            <a:off x="3376254" y="1554592"/>
            <a:ext cx="1640850" cy="116544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Arrow Connector 138">
            <a:extLst>
              <a:ext uri="{FF2B5EF4-FFF2-40B4-BE49-F238E27FC236}">
                <a16:creationId xmlns:a16="http://schemas.microsoft.com/office/drawing/2014/main" id="{8E1B0DD5-ABF6-4892-9914-C41CDF777E5C}"/>
              </a:ext>
            </a:extLst>
          </p:cNvPr>
          <p:cNvCxnSpPr>
            <a:cxnSpLocks/>
            <a:stCxn id="159" idx="7"/>
          </p:cNvCxnSpPr>
          <p:nvPr/>
        </p:nvCxnSpPr>
        <p:spPr>
          <a:xfrm flipV="1">
            <a:off x="3376255" y="1325621"/>
            <a:ext cx="1654694" cy="139441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F316A66E-F0CA-431D-BD36-B2F2EDAA274A}"/>
              </a:ext>
            </a:extLst>
          </p:cNvPr>
          <p:cNvCxnSpPr>
            <a:cxnSpLocks/>
            <a:stCxn id="159" idx="7"/>
          </p:cNvCxnSpPr>
          <p:nvPr/>
        </p:nvCxnSpPr>
        <p:spPr>
          <a:xfrm flipV="1">
            <a:off x="3376254" y="1128656"/>
            <a:ext cx="1629591" cy="159138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E3F21D07-147A-490B-BACE-A5B7B1406BAF}"/>
                  </a:ext>
                </a:extLst>
              </p:cNvPr>
              <p:cNvSpPr/>
              <p:nvPr/>
            </p:nvSpPr>
            <p:spPr>
              <a:xfrm>
                <a:off x="3960424" y="1025258"/>
                <a:ext cx="400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E3F21D07-147A-490B-BACE-A5B7B1406B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0424" y="1025258"/>
                <a:ext cx="4007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C7A1E5D1-1467-4EB0-BB18-0387FA6355D1}"/>
                  </a:ext>
                </a:extLst>
              </p:cNvPr>
              <p:cNvSpPr txBox="1"/>
              <p:nvPr/>
            </p:nvSpPr>
            <p:spPr>
              <a:xfrm>
                <a:off x="3231300" y="2820050"/>
                <a:ext cx="369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C7A1E5D1-1467-4EB0-BB18-0387FA6355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300" y="2820050"/>
                <a:ext cx="3697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D55A1E26-114E-455A-AB2A-8B39C93B18BF}"/>
                  </a:ext>
                </a:extLst>
              </p:cNvPr>
              <p:cNvSpPr txBox="1"/>
              <p:nvPr/>
            </p:nvSpPr>
            <p:spPr>
              <a:xfrm>
                <a:off x="5161550" y="981290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D55A1E26-114E-455A-AB2A-8B39C93B1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1550" y="981290"/>
                <a:ext cx="277768" cy="276999"/>
              </a:xfrm>
              <a:prstGeom prst="rect">
                <a:avLst/>
              </a:prstGeom>
              <a:blipFill>
                <a:blip r:embed="rId9"/>
                <a:stretch>
                  <a:fillRect l="-22222" r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695527A-49F6-40B2-852A-BA959B8999C9}"/>
                  </a:ext>
                </a:extLst>
              </p:cNvPr>
              <p:cNvSpPr txBox="1"/>
              <p:nvPr/>
            </p:nvSpPr>
            <p:spPr>
              <a:xfrm>
                <a:off x="5150291" y="1183902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8695527A-49F6-40B2-852A-BA959B8999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91" y="1183902"/>
                <a:ext cx="283091" cy="276999"/>
              </a:xfrm>
              <a:prstGeom prst="rect">
                <a:avLst/>
              </a:prstGeom>
              <a:blipFill>
                <a:blip r:embed="rId10"/>
                <a:stretch>
                  <a:fillRect l="-21739" r="-6522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22593AEF-DCAF-408A-B2B8-82D9FAA88CAA}"/>
                  </a:ext>
                </a:extLst>
              </p:cNvPr>
              <p:cNvSpPr txBox="1"/>
              <p:nvPr/>
            </p:nvSpPr>
            <p:spPr>
              <a:xfrm>
                <a:off x="5150291" y="1392731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22593AEF-DCAF-408A-B2B8-82D9FAA88C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0291" y="1392731"/>
                <a:ext cx="283091" cy="276999"/>
              </a:xfrm>
              <a:prstGeom prst="rect">
                <a:avLst/>
              </a:prstGeom>
              <a:blipFill>
                <a:blip r:embed="rId11"/>
                <a:stretch>
                  <a:fillRect l="-21739" r="-6522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8204BD9-7615-429C-BAE4-EBCA128F663F}"/>
                  </a:ext>
                </a:extLst>
              </p:cNvPr>
              <p:cNvSpPr txBox="1"/>
              <p:nvPr/>
            </p:nvSpPr>
            <p:spPr>
              <a:xfrm>
                <a:off x="5135789" y="3051793"/>
                <a:ext cx="520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48204BD9-7615-429C-BAE4-EBCA128F6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789" y="3051793"/>
                <a:ext cx="520592" cy="276999"/>
              </a:xfrm>
              <a:prstGeom prst="rect">
                <a:avLst/>
              </a:prstGeom>
              <a:blipFill>
                <a:blip r:embed="rId12"/>
                <a:stretch>
                  <a:fillRect l="-10465" r="-348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7" name="Rectangle 146">
            <a:extLst>
              <a:ext uri="{FF2B5EF4-FFF2-40B4-BE49-F238E27FC236}">
                <a16:creationId xmlns:a16="http://schemas.microsoft.com/office/drawing/2014/main" id="{92D814BB-2A47-4FAC-BD03-78341FDCF45B}"/>
              </a:ext>
            </a:extLst>
          </p:cNvPr>
          <p:cNvSpPr/>
          <p:nvPr/>
        </p:nvSpPr>
        <p:spPr>
          <a:xfrm rot="5400000">
            <a:off x="4874777" y="1798260"/>
            <a:ext cx="2621603" cy="449041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Softmax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D538589F-3DA8-4B47-A6F3-BE9EDC2FBAA2}"/>
                  </a:ext>
                </a:extLst>
              </p:cNvPr>
              <p:cNvSpPr txBox="1"/>
              <p:nvPr/>
            </p:nvSpPr>
            <p:spPr>
              <a:xfrm>
                <a:off x="6494426" y="685206"/>
                <a:ext cx="81952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(1)|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>
          <p:sp>
            <p:nvSpPr>
              <p:cNvPr id="148" name="TextBox 147">
                <a:extLst>
                  <a:ext uri="{FF2B5EF4-FFF2-40B4-BE49-F238E27FC236}">
                    <a16:creationId xmlns:a16="http://schemas.microsoft.com/office/drawing/2014/main" id="{D538589F-3DA8-4B47-A6F3-BE9EDC2FBA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426" y="685206"/>
                <a:ext cx="819520" cy="207749"/>
              </a:xfrm>
              <a:prstGeom prst="rect">
                <a:avLst/>
              </a:prstGeom>
              <a:blipFill>
                <a:blip r:embed="rId13"/>
                <a:stretch>
                  <a:fillRect l="-4444" t="-2941" r="-7407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FCCA7F5F-0B3F-46EB-BEBA-593153051CEA}"/>
                  </a:ext>
                </a:extLst>
              </p:cNvPr>
              <p:cNvSpPr txBox="1"/>
              <p:nvPr/>
            </p:nvSpPr>
            <p:spPr>
              <a:xfrm>
                <a:off x="6494015" y="955137"/>
                <a:ext cx="81952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(2)|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>
          <p:sp>
            <p:nvSpPr>
              <p:cNvPr id="149" name="TextBox 148">
                <a:extLst>
                  <a:ext uri="{FF2B5EF4-FFF2-40B4-BE49-F238E27FC236}">
                    <a16:creationId xmlns:a16="http://schemas.microsoft.com/office/drawing/2014/main" id="{FCCA7F5F-0B3F-46EB-BEBA-593153051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015" y="955137"/>
                <a:ext cx="819520" cy="207749"/>
              </a:xfrm>
              <a:prstGeom prst="rect">
                <a:avLst/>
              </a:prstGeom>
              <a:blipFill>
                <a:blip r:embed="rId14"/>
                <a:stretch>
                  <a:fillRect l="-4444" t="-2941" r="-7407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A966776-3A56-4EE9-8FE0-692DE439F471}"/>
                  </a:ext>
                </a:extLst>
              </p:cNvPr>
              <p:cNvSpPr txBox="1"/>
              <p:nvPr/>
            </p:nvSpPr>
            <p:spPr>
              <a:xfrm>
                <a:off x="6494015" y="1236065"/>
                <a:ext cx="81952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(3)|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EA966776-3A56-4EE9-8FE0-692DE439F4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4015" y="1236065"/>
                <a:ext cx="819520" cy="207749"/>
              </a:xfrm>
              <a:prstGeom prst="rect">
                <a:avLst/>
              </a:prstGeom>
              <a:blipFill>
                <a:blip r:embed="rId15"/>
                <a:stretch>
                  <a:fillRect l="-4444" t="-2941" r="-7407" b="-323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1E2C744-F58F-49CF-9C3D-4D6EB660AA07}"/>
                  </a:ext>
                </a:extLst>
              </p:cNvPr>
              <p:cNvSpPr txBox="1"/>
              <p:nvPr/>
            </p:nvSpPr>
            <p:spPr>
              <a:xfrm>
                <a:off x="6516006" y="3110670"/>
                <a:ext cx="837858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)|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B1E2C744-F58F-49CF-9C3D-4D6EB660AA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006" y="3110670"/>
                <a:ext cx="837858" cy="207749"/>
              </a:xfrm>
              <a:prstGeom prst="rect">
                <a:avLst/>
              </a:prstGeom>
              <a:blipFill>
                <a:blip r:embed="rId16"/>
                <a:stretch>
                  <a:fillRect l="-4380" t="-2941" r="-7299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" name="Flowchart: Connector 151">
            <a:extLst>
              <a:ext uri="{FF2B5EF4-FFF2-40B4-BE49-F238E27FC236}">
                <a16:creationId xmlns:a16="http://schemas.microsoft.com/office/drawing/2014/main" id="{0AD03FC2-D42D-4590-B7E0-1E1433BEC12B}"/>
              </a:ext>
            </a:extLst>
          </p:cNvPr>
          <p:cNvSpPr/>
          <p:nvPr/>
        </p:nvSpPr>
        <p:spPr>
          <a:xfrm>
            <a:off x="6795142" y="1921602"/>
            <a:ext cx="68054" cy="73477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3" name="Flowchart: Connector 152">
            <a:extLst>
              <a:ext uri="{FF2B5EF4-FFF2-40B4-BE49-F238E27FC236}">
                <a16:creationId xmlns:a16="http://schemas.microsoft.com/office/drawing/2014/main" id="{280AA877-363C-438F-8B58-CF7D67AF1046}"/>
              </a:ext>
            </a:extLst>
          </p:cNvPr>
          <p:cNvSpPr/>
          <p:nvPr/>
        </p:nvSpPr>
        <p:spPr>
          <a:xfrm>
            <a:off x="6795142" y="2056312"/>
            <a:ext cx="68054" cy="73477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4" name="Flowchart: Connector 153">
            <a:extLst>
              <a:ext uri="{FF2B5EF4-FFF2-40B4-BE49-F238E27FC236}">
                <a16:creationId xmlns:a16="http://schemas.microsoft.com/office/drawing/2014/main" id="{A76D486A-502F-4DBF-ACC8-0C5373CDF9B2}"/>
              </a:ext>
            </a:extLst>
          </p:cNvPr>
          <p:cNvSpPr/>
          <p:nvPr/>
        </p:nvSpPr>
        <p:spPr>
          <a:xfrm>
            <a:off x="6795142" y="2191021"/>
            <a:ext cx="68054" cy="73477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5" name="Arrow: Right 154">
            <a:extLst>
              <a:ext uri="{FF2B5EF4-FFF2-40B4-BE49-F238E27FC236}">
                <a16:creationId xmlns:a16="http://schemas.microsoft.com/office/drawing/2014/main" id="{39D29F4E-32F0-4874-83D2-C24596A9F4FB}"/>
              </a:ext>
            </a:extLst>
          </p:cNvPr>
          <p:cNvSpPr/>
          <p:nvPr/>
        </p:nvSpPr>
        <p:spPr>
          <a:xfrm>
            <a:off x="5516832" y="1933011"/>
            <a:ext cx="294539" cy="393556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4" name="Title 1">
            <a:extLst>
              <a:ext uri="{FF2B5EF4-FFF2-40B4-BE49-F238E27FC236}">
                <a16:creationId xmlns:a16="http://schemas.microsoft.com/office/drawing/2014/main" id="{BE847735-ED50-417C-9147-09A7A454185F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Model For Unsupervised Learning of Word Vectors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828EEBC-B2C3-45B1-96FA-68AE049C6B9C}"/>
                  </a:ext>
                </a:extLst>
              </p:cNvPr>
              <p:cNvSpPr txBox="1"/>
              <p:nvPr/>
            </p:nvSpPr>
            <p:spPr>
              <a:xfrm>
                <a:off x="1623914" y="4357402"/>
                <a:ext cx="5438412" cy="4154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100" b="1" dirty="0"/>
                  <a:t>Model parameters </a:t>
                </a:r>
                <a:r>
                  <a:rPr lang="en-US" sz="2100" dirty="0"/>
                  <a:t>to be learned: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100" dirty="0"/>
                  <a:t>,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2100" dirty="0"/>
                  <a:t>,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sz="2100" dirty="0"/>
                  <a:t>, 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sz="2100" dirty="0"/>
                  <a:t>,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100" dirty="0"/>
                  <a:t> </a:t>
                </a:r>
              </a:p>
            </p:txBody>
          </p:sp>
        </mc:Choice>
        <mc:Fallback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1828EEBC-B2C3-45B1-96FA-68AE049C6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3914" y="4357402"/>
                <a:ext cx="5438412" cy="415498"/>
              </a:xfrm>
              <a:prstGeom prst="rect">
                <a:avLst/>
              </a:prstGeom>
              <a:blipFill>
                <a:blip r:embed="rId17"/>
                <a:stretch>
                  <a:fillRect l="-1344" t="-8824" b="-27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654776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1CB11-A106-C54B-8462-DC6A27C2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8E71D-9CBD-FB45-8DC8-FA0FC9120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This forms the basis of a text model</a:t>
            </a:r>
          </a:p>
          <a:p>
            <a:r>
              <a:rPr lang="en-US" dirty="0"/>
              <a:t>Can learn the dictionary to minimize the associated loss (i.e. predict next words as well as possible)</a:t>
            </a:r>
          </a:p>
          <a:p>
            <a:r>
              <a:rPr lang="en-US" dirty="0"/>
              <a:t>Can incorporate a larger history (more words)? Can we do this automatically?</a:t>
            </a:r>
          </a:p>
          <a:p>
            <a:r>
              <a:rPr lang="en-US" dirty="0"/>
              <a:t>How do we make this useful for predictions?</a:t>
            </a:r>
          </a:p>
        </p:txBody>
      </p:sp>
    </p:spTree>
    <p:extLst>
      <p:ext uri="{BB962C8B-B14F-4D97-AF65-F5344CB8AC3E}">
        <p14:creationId xmlns:p14="http://schemas.microsoft.com/office/powerpoint/2010/main" val="3454100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330C8B-6E23-4095-978A-CA8F1E76A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35" y="981796"/>
            <a:ext cx="6062081" cy="384141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13B563-878F-459B-A958-609704EB10F6}"/>
              </a:ext>
            </a:extLst>
          </p:cNvPr>
          <p:cNvSpPr txBox="1">
            <a:spLocks/>
          </p:cNvSpPr>
          <p:nvPr/>
        </p:nvSpPr>
        <p:spPr>
          <a:xfrm>
            <a:off x="324180" y="-11244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57B57-7825-1745-A7B7-9D206F8C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Automatic Text Synthesis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9048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1600200" y="1314450"/>
            <a:ext cx="6115050" cy="1314450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sz="3600" b="1" dirty="0">
                <a:ea typeface="宋体" charset="-122"/>
              </a:rPr>
              <a:t>Lecture 2</a:t>
            </a:r>
          </a:p>
        </p:txBody>
      </p:sp>
    </p:spTree>
    <p:extLst>
      <p:ext uri="{BB962C8B-B14F-4D97-AF65-F5344CB8AC3E}">
        <p14:creationId xmlns:p14="http://schemas.microsoft.com/office/powerpoint/2010/main" val="2123691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32469-929C-164B-9DDA-F1A694EB9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Learning model parameters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4E38C-0968-194F-A252-600D37A21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314E1-16ED-1E49-B5C6-F770B07FAE18}"/>
              </a:ext>
            </a:extLst>
          </p:cNvPr>
          <p:cNvSpPr txBox="1"/>
          <p:nvPr/>
        </p:nvSpPr>
        <p:spPr>
          <a:xfrm>
            <a:off x="4395019" y="54569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88917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B4670-2BAB-4817-B69A-547CF13D461B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0547AE-E35C-401E-834E-1B1605FBD193}"/>
                  </a:ext>
                </a:extLst>
              </p:cNvPr>
              <p:cNvSpPr txBox="1"/>
              <p:nvPr/>
            </p:nvSpPr>
            <p:spPr>
              <a:xfrm>
                <a:off x="499062" y="695192"/>
                <a:ext cx="7625421" cy="1685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dirty="0"/>
                  <a:t> Assume that we employ such learning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word examples from our corpus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dirty="0"/>
                  <a:t> Represent the model as</a:t>
                </a:r>
              </a:p>
              <a:p>
                <a:endParaRPr lang="en-US" sz="135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0547AE-E35C-401E-834E-1B1605FBD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62" y="695192"/>
                <a:ext cx="7625421" cy="1685077"/>
              </a:xfrm>
              <a:prstGeom prst="rect">
                <a:avLst/>
              </a:prstGeom>
              <a:blipFill>
                <a:blip r:embed="rId2"/>
                <a:stretch>
                  <a:fillRect l="-560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72B8F2-40C8-40AE-8B8B-F00E188D513A}"/>
                  </a:ext>
                </a:extLst>
              </p:cNvPr>
              <p:cNvSpPr txBox="1"/>
              <p:nvPr/>
            </p:nvSpPr>
            <p:spPr>
              <a:xfrm>
                <a:off x="3613356" y="2571751"/>
                <a:ext cx="147134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72B8F2-40C8-40AE-8B8B-F00E188D5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356" y="2571751"/>
                <a:ext cx="1471349" cy="276999"/>
              </a:xfrm>
              <a:prstGeom prst="rect">
                <a:avLst/>
              </a:prstGeom>
              <a:blipFill>
                <a:blip r:embed="rId3"/>
                <a:stretch>
                  <a:fillRect l="-5394" t="-2222" r="-705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3536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B4670-2BAB-4817-B69A-547CF13D461B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0547AE-E35C-401E-834E-1B1605FBD193}"/>
                  </a:ext>
                </a:extLst>
              </p:cNvPr>
              <p:cNvSpPr txBox="1"/>
              <p:nvPr/>
            </p:nvSpPr>
            <p:spPr>
              <a:xfrm>
                <a:off x="499062" y="695192"/>
                <a:ext cx="7625421" cy="1685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dirty="0"/>
                  <a:t> Assume that we employ such learning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word examples from our corpus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dirty="0"/>
                  <a:t> Represent the model as</a:t>
                </a:r>
              </a:p>
              <a:p>
                <a:endParaRPr lang="en-US" sz="135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0547AE-E35C-401E-834E-1B1605FBD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62" y="695192"/>
                <a:ext cx="7625421" cy="1685077"/>
              </a:xfrm>
              <a:prstGeom prst="rect">
                <a:avLst/>
              </a:prstGeom>
              <a:blipFill>
                <a:blip r:embed="rId2"/>
                <a:stretch>
                  <a:fillRect l="-560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72B8F2-40C8-40AE-8B8B-F00E188D513A}"/>
                  </a:ext>
                </a:extLst>
              </p:cNvPr>
              <p:cNvSpPr txBox="1"/>
              <p:nvPr/>
            </p:nvSpPr>
            <p:spPr>
              <a:xfrm>
                <a:off x="3613356" y="2571751"/>
                <a:ext cx="147134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72B8F2-40C8-40AE-8B8B-F00E188D5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356" y="2571751"/>
                <a:ext cx="1471349" cy="276999"/>
              </a:xfrm>
              <a:prstGeom prst="rect">
                <a:avLst/>
              </a:prstGeom>
              <a:blipFill>
                <a:blip r:embed="rId3"/>
                <a:stretch>
                  <a:fillRect l="-5394" t="-2222" r="-705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388504-D07E-450F-BD06-65C9257D7D21}"/>
              </a:ext>
            </a:extLst>
          </p:cNvPr>
          <p:cNvCxnSpPr/>
          <p:nvPr/>
        </p:nvCxnSpPr>
        <p:spPr>
          <a:xfrm flipV="1">
            <a:off x="4100052" y="2927555"/>
            <a:ext cx="0" cy="376084"/>
          </a:xfrm>
          <a:prstGeom prst="straightConnector1">
            <a:avLst/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A677AF-D05C-4DDE-8CE8-0AFE85850086}"/>
              </a:ext>
            </a:extLst>
          </p:cNvPr>
          <p:cNvSpPr txBox="1"/>
          <p:nvPr/>
        </p:nvSpPr>
        <p:spPr>
          <a:xfrm>
            <a:off x="2352362" y="3382444"/>
            <a:ext cx="34953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Probability of Output Word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From Neural Network (via </a:t>
            </a:r>
            <a:r>
              <a:rPr lang="en-US" dirty="0" err="1">
                <a:solidFill>
                  <a:srgbClr val="FF0000"/>
                </a:solidFill>
              </a:rPr>
              <a:t>Softmax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33437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B4670-2BAB-4817-B69A-547CF13D461B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0547AE-E35C-401E-834E-1B1605FBD193}"/>
                  </a:ext>
                </a:extLst>
              </p:cNvPr>
              <p:cNvSpPr txBox="1"/>
              <p:nvPr/>
            </p:nvSpPr>
            <p:spPr>
              <a:xfrm>
                <a:off x="499062" y="695192"/>
                <a:ext cx="7625421" cy="1685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dirty="0"/>
                  <a:t> Assume that we employ such learning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word examples from our corpus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dirty="0"/>
                  <a:t> Represent the model as</a:t>
                </a:r>
              </a:p>
              <a:p>
                <a:endParaRPr lang="en-US" sz="135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0547AE-E35C-401E-834E-1B1605FBD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62" y="695192"/>
                <a:ext cx="7625421" cy="1685077"/>
              </a:xfrm>
              <a:prstGeom prst="rect">
                <a:avLst/>
              </a:prstGeom>
              <a:blipFill>
                <a:blip r:embed="rId2"/>
                <a:stretch>
                  <a:fillRect l="-560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72B8F2-40C8-40AE-8B8B-F00E188D513A}"/>
                  </a:ext>
                </a:extLst>
              </p:cNvPr>
              <p:cNvSpPr txBox="1"/>
              <p:nvPr/>
            </p:nvSpPr>
            <p:spPr>
              <a:xfrm>
                <a:off x="3613356" y="2571751"/>
                <a:ext cx="147134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72B8F2-40C8-40AE-8B8B-F00E188D5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356" y="2571751"/>
                <a:ext cx="1471349" cy="276999"/>
              </a:xfrm>
              <a:prstGeom prst="rect">
                <a:avLst/>
              </a:prstGeom>
              <a:blipFill>
                <a:blip r:embed="rId3"/>
                <a:stretch>
                  <a:fillRect l="-5394" t="-2222" r="-705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388504-D07E-450F-BD06-65C9257D7D21}"/>
              </a:ext>
            </a:extLst>
          </p:cNvPr>
          <p:cNvCxnSpPr>
            <a:cxnSpLocks/>
          </p:cNvCxnSpPr>
          <p:nvPr/>
        </p:nvCxnSpPr>
        <p:spPr>
          <a:xfrm>
            <a:off x="4572000" y="2128585"/>
            <a:ext cx="0" cy="457200"/>
          </a:xfrm>
          <a:prstGeom prst="straightConnector1">
            <a:avLst/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A677AF-D05C-4DDE-8CE8-0AFE85850086}"/>
              </a:ext>
            </a:extLst>
          </p:cNvPr>
          <p:cNvSpPr txBox="1"/>
          <p:nvPr/>
        </p:nvSpPr>
        <p:spPr>
          <a:xfrm>
            <a:off x="4584179" y="1685539"/>
            <a:ext cx="3312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Contextual Word(s)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Defining Input to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557830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B4670-2BAB-4817-B69A-547CF13D461B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0547AE-E35C-401E-834E-1B1605FBD193}"/>
                  </a:ext>
                </a:extLst>
              </p:cNvPr>
              <p:cNvSpPr txBox="1"/>
              <p:nvPr/>
            </p:nvSpPr>
            <p:spPr>
              <a:xfrm>
                <a:off x="499062" y="695192"/>
                <a:ext cx="7625421" cy="16850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dirty="0"/>
                  <a:t> Assume that we employ such learning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word examples from our corpus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dirty="0"/>
                  <a:t> Represent the model as</a:t>
                </a:r>
              </a:p>
              <a:p>
                <a:endParaRPr lang="en-US" sz="135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0547AE-E35C-401E-834E-1B1605FBD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62" y="695192"/>
                <a:ext cx="7625421" cy="1685077"/>
              </a:xfrm>
              <a:prstGeom prst="rect">
                <a:avLst/>
              </a:prstGeom>
              <a:blipFill>
                <a:blip r:embed="rId2"/>
                <a:stretch>
                  <a:fillRect l="-560" t="-18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72B8F2-40C8-40AE-8B8B-F00E188D513A}"/>
                  </a:ext>
                </a:extLst>
              </p:cNvPr>
              <p:cNvSpPr txBox="1"/>
              <p:nvPr/>
            </p:nvSpPr>
            <p:spPr>
              <a:xfrm>
                <a:off x="3613356" y="2571751"/>
                <a:ext cx="147134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72B8F2-40C8-40AE-8B8B-F00E188D5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3356" y="2571751"/>
                <a:ext cx="1471349" cy="276999"/>
              </a:xfrm>
              <a:prstGeom prst="rect">
                <a:avLst/>
              </a:prstGeom>
              <a:blipFill>
                <a:blip r:embed="rId3"/>
                <a:stretch>
                  <a:fillRect l="-5394" t="-2222" r="-705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388504-D07E-450F-BD06-65C9257D7D21}"/>
              </a:ext>
            </a:extLst>
          </p:cNvPr>
          <p:cNvCxnSpPr>
            <a:cxnSpLocks/>
          </p:cNvCxnSpPr>
          <p:nvPr/>
        </p:nvCxnSpPr>
        <p:spPr>
          <a:xfrm flipV="1">
            <a:off x="4896464" y="2942304"/>
            <a:ext cx="0" cy="395650"/>
          </a:xfrm>
          <a:prstGeom prst="straightConnector1">
            <a:avLst/>
          </a:prstGeom>
          <a:ln w="34925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8A677AF-D05C-4DDE-8CE8-0AFE85850086}"/>
              </a:ext>
            </a:extLst>
          </p:cNvPr>
          <p:cNvSpPr txBox="1"/>
          <p:nvPr/>
        </p:nvSpPr>
        <p:spPr>
          <a:xfrm>
            <a:off x="4341746" y="3431507"/>
            <a:ext cx="34517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Neural Network Model Parameters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𝐶, 𝑊, 𝑈, 𝑏, 𝛽 </a:t>
            </a:r>
          </a:p>
          <a:p>
            <a:pPr algn="ctr"/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94241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B4670-2BAB-4817-B69A-547CF13D461B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0547AE-E35C-401E-834E-1B1605FBD193}"/>
                  </a:ext>
                </a:extLst>
              </p:cNvPr>
              <p:cNvSpPr txBox="1"/>
              <p:nvPr/>
            </p:nvSpPr>
            <p:spPr>
              <a:xfrm>
                <a:off x="499062" y="695192"/>
                <a:ext cx="7625421" cy="2893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dirty="0"/>
                  <a:t> Assume that we employ such learning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word examples from our corpus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dirty="0"/>
                  <a:t> Represent the model as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dirty="0"/>
                  <a:t> Via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examples from our corpus,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we constitute</a:t>
                </a:r>
              </a:p>
              <a:p>
                <a:endParaRPr lang="en-US" sz="135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0547AE-E35C-401E-834E-1B1605FBD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62" y="695192"/>
                <a:ext cx="7625421" cy="2893036"/>
              </a:xfrm>
              <a:prstGeom prst="rect">
                <a:avLst/>
              </a:prstGeom>
              <a:blipFill>
                <a:blip r:embed="rId2"/>
                <a:stretch>
                  <a:fillRect l="-560" t="-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72B8F2-40C8-40AE-8B8B-F00E188D513A}"/>
                  </a:ext>
                </a:extLst>
              </p:cNvPr>
              <p:cNvSpPr txBox="1"/>
              <p:nvPr/>
            </p:nvSpPr>
            <p:spPr>
              <a:xfrm>
                <a:off x="3200401" y="1834331"/>
                <a:ext cx="147134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72B8F2-40C8-40AE-8B8B-F00E188D5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1" y="1834331"/>
                <a:ext cx="1471349" cy="276999"/>
              </a:xfrm>
              <a:prstGeom prst="rect">
                <a:avLst/>
              </a:prstGeom>
              <a:blipFill>
                <a:blip r:embed="rId3"/>
                <a:stretch>
                  <a:fillRect l="-5394" t="-2222" r="-705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AA858B-4668-4FA8-B897-7B49620437F7}"/>
                  </a:ext>
                </a:extLst>
              </p:cNvPr>
              <p:cNvSpPr txBox="1"/>
              <p:nvPr/>
            </p:nvSpPr>
            <p:spPr>
              <a:xfrm>
                <a:off x="748056" y="3673156"/>
                <a:ext cx="7837338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+⋯+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AA858B-4668-4FA8-B897-7B4962043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56" y="3673156"/>
                <a:ext cx="7837338" cy="312650"/>
              </a:xfrm>
              <a:prstGeom prst="rect">
                <a:avLst/>
              </a:prstGeom>
              <a:blipFill>
                <a:blip r:embed="rId4"/>
                <a:stretch>
                  <a:fillRect l="-623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631559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B4670-2BAB-4817-B69A-547CF13D461B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0547AE-E35C-401E-834E-1B1605FBD193}"/>
                  </a:ext>
                </a:extLst>
              </p:cNvPr>
              <p:cNvSpPr txBox="1"/>
              <p:nvPr/>
            </p:nvSpPr>
            <p:spPr>
              <a:xfrm>
                <a:off x="499062" y="695191"/>
                <a:ext cx="7625421" cy="42780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dirty="0"/>
                  <a:t> Assume that we employ such learning for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word examples from our corpus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dirty="0"/>
                  <a:t> Represent the model as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dirty="0"/>
                  <a:t> Via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examples from our corpus,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p>
                                </m:sSubSup>
                              </m:e>
                            </m:d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we constitute</a:t>
                </a:r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57175" indent="-257175">
                  <a:buFont typeface="Wingdings" panose="05000000000000000000" pitchFamily="2" charset="2"/>
                  <a:buChar char="q"/>
                </a:pPr>
                <a:r>
                  <a:rPr lang="en-US" dirty="0"/>
                  <a:t>Seek model parameters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that maximize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𝐷𝑎𝑡𝑎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sz="135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D0547AE-E35C-401E-834E-1B1605FBD1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062" y="695191"/>
                <a:ext cx="7625421" cy="4278031"/>
              </a:xfrm>
              <a:prstGeom prst="rect">
                <a:avLst/>
              </a:prstGeom>
              <a:blipFill>
                <a:blip r:embed="rId2"/>
                <a:stretch>
                  <a:fillRect l="-560" t="-7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72B8F2-40C8-40AE-8B8B-F00E188D513A}"/>
                  </a:ext>
                </a:extLst>
              </p:cNvPr>
              <p:cNvSpPr txBox="1"/>
              <p:nvPr/>
            </p:nvSpPr>
            <p:spPr>
              <a:xfrm>
                <a:off x="3200401" y="1834331"/>
                <a:ext cx="147134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972B8F2-40C8-40AE-8B8B-F00E188D51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1" y="1834331"/>
                <a:ext cx="1471349" cy="276999"/>
              </a:xfrm>
              <a:prstGeom prst="rect">
                <a:avLst/>
              </a:prstGeom>
              <a:blipFill>
                <a:blip r:embed="rId3"/>
                <a:stretch>
                  <a:fillRect l="-5394" t="-2222" r="-705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210B60-FC5D-439D-A966-622AB7318ED7}"/>
                  </a:ext>
                </a:extLst>
              </p:cNvPr>
              <p:cNvSpPr txBox="1"/>
              <p:nvPr/>
            </p:nvSpPr>
            <p:spPr>
              <a:xfrm>
                <a:off x="748056" y="3673156"/>
                <a:ext cx="7837338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𝐷𝑎𝑡𝑎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+⋯+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𝑜𝑢𝑡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</m:e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</m:sSub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210B60-FC5D-439D-A966-622AB7318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056" y="3673156"/>
                <a:ext cx="7837338" cy="312650"/>
              </a:xfrm>
              <a:prstGeom prst="rect">
                <a:avLst/>
              </a:prstGeom>
              <a:blipFill>
                <a:blip r:embed="rId4"/>
                <a:stretch>
                  <a:fillRect l="-623"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86735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32469-929C-164B-9DDA-F1A694EB9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4E38C-0968-194F-A252-600D37A21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314E1-16ED-1E49-B5C6-F770B07FAE18}"/>
              </a:ext>
            </a:extLst>
          </p:cNvPr>
          <p:cNvSpPr txBox="1"/>
          <p:nvPr/>
        </p:nvSpPr>
        <p:spPr>
          <a:xfrm>
            <a:off x="4395019" y="54569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79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25718-E58E-445C-973C-2EEF8FCCE9A5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D91F3E-0DEB-904E-B9FD-E05869A4F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A1B8D2-69A4-0A4C-BFC9-442F3E203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Assume we have learned word embeddings (vectors) Want to use these embeddings in applications</a:t>
            </a:r>
          </a:p>
          <a:p>
            <a:r>
              <a:rPr lang="en-US" dirty="0"/>
              <a:t>Text </a:t>
            </a:r>
            <a:r>
              <a:rPr lang="en-US" i="1" dirty="0"/>
              <a:t>synthesis</a:t>
            </a:r>
            <a:r>
              <a:rPr lang="en-US" dirty="0"/>
              <a:t> may be of interest for automatic captioning of images, and for translation from one language to another</a:t>
            </a:r>
          </a:p>
          <a:p>
            <a:r>
              <a:rPr lang="en-US" dirty="0"/>
              <a:t>These tools are quite useful generally (will discuss in case studies)</a:t>
            </a:r>
          </a:p>
          <a:p>
            <a:r>
              <a:rPr lang="en-US" dirty="0"/>
              <a:t>We require additional tools for text synthesis: The recurrent neural network (RNN)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110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AE3FC2-C8F8-41C6-941B-94F25A20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1" y="758804"/>
            <a:ext cx="4263883" cy="38967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F95E0DC-7CBE-47C5-98CF-72173392DF90}"/>
              </a:ext>
            </a:extLst>
          </p:cNvPr>
          <p:cNvSpPr txBox="1">
            <a:spLocks/>
          </p:cNvSpPr>
          <p:nvPr/>
        </p:nvSpPr>
        <p:spPr>
          <a:xfrm>
            <a:off x="324180" y="-11244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1CDFE-6A59-5048-9539-C9C0A18B3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Image Captioning</a:t>
            </a:r>
          </a:p>
        </p:txBody>
      </p:sp>
    </p:spTree>
    <p:extLst>
      <p:ext uri="{BB962C8B-B14F-4D97-AF65-F5344CB8AC3E}">
        <p14:creationId xmlns:p14="http://schemas.microsoft.com/office/powerpoint/2010/main" val="23768016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25718-E58E-445C-973C-2EEF8FCCE9A5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D91F3E-0DEB-904E-B9FD-E05869A4F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Word Embeddings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A1B8D2-69A4-0A4C-BFC9-442F3E203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01978"/>
            <a:ext cx="8229600" cy="105877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Our representation depends on the number of words </a:t>
            </a:r>
          </a:p>
          <a:p>
            <a:pPr lvl="1"/>
            <a:r>
              <a:rPr lang="en-US" dirty="0"/>
              <a:t>Not a constant number of features!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B5F46C-AA8E-0B45-8F58-AF0848D42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767" y="1063229"/>
            <a:ext cx="6196855" cy="27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25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B4F498EC-9989-40CD-B33D-751BA71F3C17}"/>
              </a:ext>
            </a:extLst>
          </p:cNvPr>
          <p:cNvGrpSpPr/>
          <p:nvPr/>
        </p:nvGrpSpPr>
        <p:grpSpPr>
          <a:xfrm>
            <a:off x="780015" y="447265"/>
            <a:ext cx="7136268" cy="4248971"/>
            <a:chOff x="1274321" y="658517"/>
            <a:chExt cx="9515024" cy="56652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568CD97-2792-41C4-B7C4-C757069D1749}"/>
                    </a:ext>
                  </a:extLst>
                </p:cNvPr>
                <p:cNvSpPr/>
                <p:nvPr/>
              </p:nvSpPr>
              <p:spPr>
                <a:xfrm>
                  <a:off x="2118383" y="1696949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568CD97-2792-41C4-B7C4-C757069D17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383" y="1696949"/>
                  <a:ext cx="1138843" cy="316511"/>
                </a:xfrm>
                <a:prstGeom prst="rect">
                  <a:avLst/>
                </a:prstGeom>
                <a:blipFill>
                  <a:blip r:embed="rId2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ACC1E92B-776C-4C6D-896B-CCBD679265B5}"/>
                    </a:ext>
                  </a:extLst>
                </p:cNvPr>
                <p:cNvSpPr/>
                <p:nvPr/>
              </p:nvSpPr>
              <p:spPr>
                <a:xfrm>
                  <a:off x="2118383" y="3367222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ACC1E92B-776C-4C6D-896B-CCBD679265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383" y="3367222"/>
                  <a:ext cx="1138843" cy="316511"/>
                </a:xfrm>
                <a:prstGeom prst="rect">
                  <a:avLst/>
                </a:prstGeom>
                <a:blipFill>
                  <a:blip r:embed="rId3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E129958F-2873-4C77-A28F-3FFAAE75359C}"/>
                    </a:ext>
                  </a:extLst>
                </p:cNvPr>
                <p:cNvSpPr/>
                <p:nvPr/>
              </p:nvSpPr>
              <p:spPr>
                <a:xfrm>
                  <a:off x="2118384" y="4998160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E129958F-2873-4C77-A28F-3FFAAE7535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384" y="4998160"/>
                  <a:ext cx="1138843" cy="316511"/>
                </a:xfrm>
                <a:prstGeom prst="rect">
                  <a:avLst/>
                </a:prstGeom>
                <a:blipFill>
                  <a:blip r:embed="rId4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DFECD0-5A3B-4BAB-AFE1-8FAC8EDAE844}"/>
                </a:ext>
              </a:extLst>
            </p:cNvPr>
            <p:cNvSpPr txBox="1"/>
            <p:nvPr/>
          </p:nvSpPr>
          <p:spPr>
            <a:xfrm>
              <a:off x="1274321" y="658517"/>
              <a:ext cx="24409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Sequence of Word </a:t>
              </a:r>
            </a:p>
            <a:p>
              <a:pPr algn="ctr"/>
              <a:r>
                <a:rPr lang="en-US" sz="1350" dirty="0"/>
                <a:t>Embeddings (sentence)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7798219-5412-44A3-B4C4-73C68B0EB896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3257226" y="185080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EC1210-6548-4DA8-81F8-DF7F800DD011}"/>
                </a:ext>
              </a:extLst>
            </p:cNvPr>
            <p:cNvCxnSpPr/>
            <p:nvPr/>
          </p:nvCxnSpPr>
          <p:spPr>
            <a:xfrm flipV="1">
              <a:off x="3257226" y="3532234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AB29709-52B3-412A-B587-6F458C020C56}"/>
                </a:ext>
              </a:extLst>
            </p:cNvPr>
            <p:cNvCxnSpPr/>
            <p:nvPr/>
          </p:nvCxnSpPr>
          <p:spPr>
            <a:xfrm flipV="1">
              <a:off x="3257226" y="515201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589C32-E66E-4609-8605-BC3B4C3933A4}"/>
                </a:ext>
              </a:extLst>
            </p:cNvPr>
            <p:cNvSpPr/>
            <p:nvPr/>
          </p:nvSpPr>
          <p:spPr>
            <a:xfrm>
              <a:off x="4313204" y="1430997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EFE8FE-A76A-4AF3-BA5F-66BC5E42B64B}"/>
                </a:ext>
              </a:extLst>
            </p:cNvPr>
            <p:cNvSpPr/>
            <p:nvPr/>
          </p:nvSpPr>
          <p:spPr>
            <a:xfrm>
              <a:off x="4313204" y="3061935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4D2ED9-21D0-4FD5-B773-61F948A3BCE9}"/>
                </a:ext>
              </a:extLst>
            </p:cNvPr>
            <p:cNvSpPr/>
            <p:nvPr/>
          </p:nvSpPr>
          <p:spPr>
            <a:xfrm>
              <a:off x="4313204" y="4692873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63A9B7A-2F77-408F-B113-123924638EDF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5017096" y="3989019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52C6726-95DB-49FC-83B3-C45EFB045B79}"/>
                </a:ext>
              </a:extLst>
            </p:cNvPr>
            <p:cNvCxnSpPr>
              <a:cxnSpLocks/>
            </p:cNvCxnSpPr>
            <p:nvPr/>
          </p:nvCxnSpPr>
          <p:spPr>
            <a:xfrm>
              <a:off x="5039182" y="5619957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6209707-0C1B-42B9-9A02-25F6FAB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4980993" y="2358081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37E368D-6F97-4267-8318-52A6FE794DA9}"/>
                </a:ext>
              </a:extLst>
            </p:cNvPr>
            <p:cNvCxnSpPr>
              <a:cxnSpLocks/>
            </p:cNvCxnSpPr>
            <p:nvPr/>
          </p:nvCxnSpPr>
          <p:spPr>
            <a:xfrm>
              <a:off x="4986454" y="727143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451E853-A03D-45D2-8DB8-6420B1F89937}"/>
                    </a:ext>
                  </a:extLst>
                </p:cNvPr>
                <p:cNvSpPr txBox="1"/>
                <p:nvPr/>
              </p:nvSpPr>
              <p:spPr>
                <a:xfrm>
                  <a:off x="5092624" y="940570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451E853-A03D-45D2-8DB8-6420B1F89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624" y="940570"/>
                  <a:ext cx="52116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9375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4D2F53F-A9C2-4EB4-B8C2-256B3D91FEB5}"/>
                    </a:ext>
                  </a:extLst>
                </p:cNvPr>
                <p:cNvSpPr txBox="1"/>
                <p:nvPr/>
              </p:nvSpPr>
              <p:spPr>
                <a:xfrm>
                  <a:off x="5102833" y="2571507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4D2F53F-A9C2-4EB4-B8C2-256B3D91F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2833" y="2571507"/>
                  <a:ext cx="30102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3529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6584532-27C6-4C93-BDC1-1658FD2F9A72}"/>
                    </a:ext>
                  </a:extLst>
                </p:cNvPr>
                <p:cNvSpPr txBox="1"/>
                <p:nvPr/>
              </p:nvSpPr>
              <p:spPr>
                <a:xfrm>
                  <a:off x="5102833" y="4202446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6584532-27C6-4C93-BDC1-1658FD2F9A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2833" y="4202446"/>
                  <a:ext cx="52116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3333" r="-3333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11CAE6-3E5F-4642-A016-245E8434168D}"/>
                    </a:ext>
                  </a:extLst>
                </p:cNvPr>
                <p:cNvSpPr txBox="1"/>
                <p:nvPr/>
              </p:nvSpPr>
              <p:spPr>
                <a:xfrm>
                  <a:off x="5144320" y="5799604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11CAE6-3E5F-4642-A016-245E843416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4320" y="5799604"/>
                  <a:ext cx="52116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6250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41A089C-F27B-4754-9FDF-478857FD2583}"/>
                </a:ext>
              </a:extLst>
            </p:cNvPr>
            <p:cNvCxnSpPr/>
            <p:nvPr/>
          </p:nvCxnSpPr>
          <p:spPr>
            <a:xfrm flipV="1">
              <a:off x="5746866" y="1846399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A49CE99-6835-4C61-BAD9-18A6A9393489}"/>
                </a:ext>
              </a:extLst>
            </p:cNvPr>
            <p:cNvCxnSpPr/>
            <p:nvPr/>
          </p:nvCxnSpPr>
          <p:spPr>
            <a:xfrm flipV="1">
              <a:off x="5746866" y="3527831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717AC-7D3F-48AA-8A30-CD1397910103}"/>
                </a:ext>
              </a:extLst>
            </p:cNvPr>
            <p:cNvCxnSpPr/>
            <p:nvPr/>
          </p:nvCxnSpPr>
          <p:spPr>
            <a:xfrm flipV="1">
              <a:off x="5746866" y="5147609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DA00849-A7E0-43DA-BC61-AA9BC82DD953}"/>
                    </a:ext>
                  </a:extLst>
                </p:cNvPr>
                <p:cNvSpPr/>
                <p:nvPr/>
              </p:nvSpPr>
              <p:spPr>
                <a:xfrm>
                  <a:off x="9307708" y="1688143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DA00849-A7E0-43DA-BC61-AA9BC82DD9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7708" y="1688143"/>
                  <a:ext cx="1138843" cy="316511"/>
                </a:xfrm>
                <a:prstGeom prst="rect">
                  <a:avLst/>
                </a:prstGeom>
                <a:blipFill>
                  <a:blip r:embed="rId9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D4A34AD-6589-4BE4-A34A-9BA0966B0138}"/>
                    </a:ext>
                  </a:extLst>
                </p:cNvPr>
                <p:cNvSpPr/>
                <p:nvPr/>
              </p:nvSpPr>
              <p:spPr>
                <a:xfrm>
                  <a:off x="9307708" y="3358416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D4A34AD-6589-4BE4-A34A-9BA0966B01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7708" y="3358416"/>
                  <a:ext cx="1138843" cy="316511"/>
                </a:xfrm>
                <a:prstGeom prst="rect">
                  <a:avLst/>
                </a:prstGeom>
                <a:blipFill>
                  <a:blip r:embed="rId10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07BC481-37A5-4156-8F3C-4A4087197608}"/>
                    </a:ext>
                  </a:extLst>
                </p:cNvPr>
                <p:cNvSpPr/>
                <p:nvPr/>
              </p:nvSpPr>
              <p:spPr>
                <a:xfrm>
                  <a:off x="9307709" y="4989354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07BC481-37A5-4156-8F3C-4A40871976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7709" y="4989354"/>
                  <a:ext cx="1138843" cy="316511"/>
                </a:xfrm>
                <a:prstGeom prst="rect">
                  <a:avLst/>
                </a:prstGeom>
                <a:blipFill>
                  <a:blip r:embed="rId11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0781FBD-0550-43AC-9F48-AA828ABA8D19}"/>
                    </a:ext>
                  </a:extLst>
                </p:cNvPr>
                <p:cNvSpPr txBox="1"/>
                <p:nvPr/>
              </p:nvSpPr>
              <p:spPr>
                <a:xfrm>
                  <a:off x="6123563" y="1442544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0781FBD-0550-43AC-9F48-AA828ABA8D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563" y="1442544"/>
                  <a:ext cx="301023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2222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3471212-2362-43F0-BB7D-B5056BAC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02922" y="4790101"/>
              <a:ext cx="603556" cy="32311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9C70C90-7D18-4471-9C2D-10E291121B27}"/>
                    </a:ext>
                  </a:extLst>
                </p:cNvPr>
                <p:cNvSpPr txBox="1"/>
                <p:nvPr/>
              </p:nvSpPr>
              <p:spPr>
                <a:xfrm>
                  <a:off x="6024965" y="3189178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9C70C90-7D18-4471-9C2D-10E291121B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4965" y="3189178"/>
                  <a:ext cx="521168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9375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85E1B2D-4CA3-4A58-8D99-A1BAB62EBB26}"/>
                </a:ext>
              </a:extLst>
            </p:cNvPr>
            <p:cNvSpPr/>
            <p:nvPr/>
          </p:nvSpPr>
          <p:spPr>
            <a:xfrm>
              <a:off x="6810456" y="1422304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2BAD84F-C9C4-4385-8073-452BA128AD04}"/>
                </a:ext>
              </a:extLst>
            </p:cNvPr>
            <p:cNvSpPr/>
            <p:nvPr/>
          </p:nvSpPr>
          <p:spPr>
            <a:xfrm>
              <a:off x="6810456" y="3053242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619353-562C-4284-848E-B5364735E249}"/>
                </a:ext>
              </a:extLst>
            </p:cNvPr>
            <p:cNvSpPr/>
            <p:nvPr/>
          </p:nvSpPr>
          <p:spPr>
            <a:xfrm>
              <a:off x="6810456" y="4684180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99041A3-456B-4C6C-8689-DBF3C52BAB83}"/>
                </a:ext>
              </a:extLst>
            </p:cNvPr>
            <p:cNvCxnSpPr/>
            <p:nvPr/>
          </p:nvCxnSpPr>
          <p:spPr>
            <a:xfrm flipV="1">
              <a:off x="8218239" y="1856400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83C0025-9282-4110-8FA1-B81DC0458E0A}"/>
                </a:ext>
              </a:extLst>
            </p:cNvPr>
            <p:cNvCxnSpPr/>
            <p:nvPr/>
          </p:nvCxnSpPr>
          <p:spPr>
            <a:xfrm flipV="1">
              <a:off x="8218239" y="353783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C8F285C-1C14-4663-AE6C-DC0F75C7E881}"/>
                </a:ext>
              </a:extLst>
            </p:cNvPr>
            <p:cNvCxnSpPr/>
            <p:nvPr/>
          </p:nvCxnSpPr>
          <p:spPr>
            <a:xfrm flipV="1">
              <a:off x="8218239" y="5157610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5754F06-03AF-4944-B4DB-33041A3E7082}"/>
                </a:ext>
              </a:extLst>
            </p:cNvPr>
            <p:cNvSpPr txBox="1"/>
            <p:nvPr/>
          </p:nvSpPr>
          <p:spPr>
            <a:xfrm>
              <a:off x="8964914" y="707764"/>
              <a:ext cx="18244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Model-Predicted</a:t>
              </a:r>
            </a:p>
            <a:p>
              <a:pPr algn="ctr"/>
              <a:r>
                <a:rPr lang="en-US" sz="1350" dirty="0"/>
                <a:t>Next Word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4D7C1FA-FDD5-468F-8916-5C72B42100B4}"/>
                </a:ext>
              </a:extLst>
            </p:cNvPr>
            <p:cNvSpPr txBox="1"/>
            <p:nvPr/>
          </p:nvSpPr>
          <p:spPr>
            <a:xfrm>
              <a:off x="7006516" y="1635322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7D5632B-1893-4C7A-9A9A-19AAE8AD31E0}"/>
                </a:ext>
              </a:extLst>
            </p:cNvPr>
            <p:cNvSpPr txBox="1"/>
            <p:nvPr/>
          </p:nvSpPr>
          <p:spPr>
            <a:xfrm>
              <a:off x="7007178" y="3347567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28EDF9-4641-49A3-9942-36FDE5A103C9}"/>
                </a:ext>
              </a:extLst>
            </p:cNvPr>
            <p:cNvSpPr txBox="1"/>
            <p:nvPr/>
          </p:nvSpPr>
          <p:spPr>
            <a:xfrm>
              <a:off x="6988006" y="4962943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80C6AA0-F4F8-4BC0-BCCF-3B37227AFB27}"/>
                </a:ext>
              </a:extLst>
            </p:cNvPr>
            <p:cNvSpPr txBox="1"/>
            <p:nvPr/>
          </p:nvSpPr>
          <p:spPr>
            <a:xfrm>
              <a:off x="4452532" y="1562680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E90ECD5-D9DE-483B-BA30-625F968CBC54}"/>
                </a:ext>
              </a:extLst>
            </p:cNvPr>
            <p:cNvSpPr txBox="1"/>
            <p:nvPr/>
          </p:nvSpPr>
          <p:spPr>
            <a:xfrm>
              <a:off x="4507056" y="3189178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7653DD-6C3D-4BCF-AD1C-9C8EC441708C}"/>
                </a:ext>
              </a:extLst>
            </p:cNvPr>
            <p:cNvSpPr txBox="1"/>
            <p:nvPr/>
          </p:nvSpPr>
          <p:spPr>
            <a:xfrm>
              <a:off x="4528074" y="4822202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</p:grpSp>
      <p:sp>
        <p:nvSpPr>
          <p:cNvPr id="50" name="Title 1">
            <a:extLst>
              <a:ext uri="{FF2B5EF4-FFF2-40B4-BE49-F238E27FC236}">
                <a16:creationId xmlns:a16="http://schemas.microsoft.com/office/drawing/2014/main" id="{660FA857-6B4F-0449-9507-B96C5DF3564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2"/>
                </a:solidFill>
              </a:rPr>
              <a:t>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80342292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/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CC1E92B-776C-4C6D-896B-CCBD679265B5}"/>
                  </a:ext>
                </a:extLst>
              </p:cNvPr>
              <p:cNvSpPr/>
              <p:nvPr/>
            </p:nvSpPr>
            <p:spPr>
              <a:xfrm>
                <a:off x="1413062" y="2478794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CC1E92B-776C-4C6D-896B-CCBD679265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2478794"/>
                <a:ext cx="854132" cy="237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29958F-2873-4C77-A28F-3FFAAE75359C}"/>
                  </a:ext>
                </a:extLst>
              </p:cNvPr>
              <p:cNvSpPr/>
              <p:nvPr/>
            </p:nvSpPr>
            <p:spPr>
              <a:xfrm>
                <a:off x="1413063" y="3701998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29958F-2873-4C77-A28F-3FFAAE7535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3" y="3701998"/>
                <a:ext cx="854132" cy="2373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FDFECD0-5A3B-4BAB-AFE1-8FAC8EDAE844}"/>
              </a:ext>
            </a:extLst>
          </p:cNvPr>
          <p:cNvSpPr txBox="1"/>
          <p:nvPr/>
        </p:nvSpPr>
        <p:spPr>
          <a:xfrm>
            <a:off x="780015" y="447265"/>
            <a:ext cx="18306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Sequence of Word </a:t>
            </a:r>
          </a:p>
          <a:p>
            <a:pPr algn="ctr"/>
            <a:r>
              <a:rPr lang="en-US" sz="1350" dirty="0"/>
              <a:t>Embeddings (sentence)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98219-5412-44A3-B4C4-73C68B0EB896}"/>
              </a:ext>
            </a:extLst>
          </p:cNvPr>
          <p:cNvCxnSpPr>
            <a:stCxn id="2" idx="3"/>
          </p:cNvCxnSpPr>
          <p:nvPr/>
        </p:nvCxnSpPr>
        <p:spPr>
          <a:xfrm flipV="1">
            <a:off x="2267194" y="134147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EC1210-6548-4DA8-81F8-DF7F800DD011}"/>
              </a:ext>
            </a:extLst>
          </p:cNvPr>
          <p:cNvCxnSpPr/>
          <p:nvPr/>
        </p:nvCxnSpPr>
        <p:spPr>
          <a:xfrm flipV="1">
            <a:off x="2267194" y="2602553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B29709-52B3-412A-B587-6F458C020C56}"/>
              </a:ext>
            </a:extLst>
          </p:cNvPr>
          <p:cNvCxnSpPr/>
          <p:nvPr/>
        </p:nvCxnSpPr>
        <p:spPr>
          <a:xfrm flipV="1">
            <a:off x="2267194" y="381738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1589C32-E66E-4609-8605-BC3B4C3933A4}"/>
              </a:ext>
            </a:extLst>
          </p:cNvPr>
          <p:cNvSpPr/>
          <p:nvPr/>
        </p:nvSpPr>
        <p:spPr>
          <a:xfrm>
            <a:off x="3059178" y="1026625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EFE8FE-A76A-4AF3-BA5F-66BC5E42B64B}"/>
              </a:ext>
            </a:extLst>
          </p:cNvPr>
          <p:cNvSpPr/>
          <p:nvPr/>
        </p:nvSpPr>
        <p:spPr>
          <a:xfrm>
            <a:off x="3059178" y="2249828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4D2ED9-21D0-4FD5-B773-61F948A3BCE9}"/>
              </a:ext>
            </a:extLst>
          </p:cNvPr>
          <p:cNvSpPr/>
          <p:nvPr/>
        </p:nvSpPr>
        <p:spPr>
          <a:xfrm>
            <a:off x="3059178" y="3473032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3A9B7A-2F77-408F-B113-123924638EDF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3587096" y="2945141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2C6726-95DB-49FC-83B3-C45EFB045B79}"/>
              </a:ext>
            </a:extLst>
          </p:cNvPr>
          <p:cNvCxnSpPr>
            <a:cxnSpLocks/>
          </p:cNvCxnSpPr>
          <p:nvPr/>
        </p:nvCxnSpPr>
        <p:spPr>
          <a:xfrm>
            <a:off x="3603661" y="416834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209707-0C1B-42B9-9A02-25F6FABBCF61}"/>
              </a:ext>
            </a:extLst>
          </p:cNvPr>
          <p:cNvCxnSpPr>
            <a:cxnSpLocks/>
          </p:cNvCxnSpPr>
          <p:nvPr/>
        </p:nvCxnSpPr>
        <p:spPr>
          <a:xfrm>
            <a:off x="3560019" y="1721938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7E368D-6F97-4267-8318-52A6FE794DA9}"/>
              </a:ext>
            </a:extLst>
          </p:cNvPr>
          <p:cNvCxnSpPr>
            <a:cxnSpLocks/>
          </p:cNvCxnSpPr>
          <p:nvPr/>
        </p:nvCxnSpPr>
        <p:spPr>
          <a:xfrm>
            <a:off x="3564115" y="49873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/>
              <p:nvPr/>
            </p:nvSpPr>
            <p:spPr>
              <a:xfrm>
                <a:off x="3643742" y="658805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742" y="658805"/>
                <a:ext cx="390876" cy="207749"/>
              </a:xfrm>
              <a:prstGeom prst="rect">
                <a:avLst/>
              </a:prstGeom>
              <a:blipFill>
                <a:blip r:embed="rId5"/>
                <a:stretch>
                  <a:fillRect l="-937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D2F53F-A9C2-4EB4-B8C2-256B3D91FEB5}"/>
                  </a:ext>
                </a:extLst>
              </p:cNvPr>
              <p:cNvSpPr txBox="1"/>
              <p:nvPr/>
            </p:nvSpPr>
            <p:spPr>
              <a:xfrm>
                <a:off x="3651400" y="1882008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D2F53F-A9C2-4EB4-B8C2-256B3D91F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400" y="1882008"/>
                <a:ext cx="225767" cy="207749"/>
              </a:xfrm>
              <a:prstGeom prst="rect">
                <a:avLst/>
              </a:prstGeom>
              <a:blipFill>
                <a:blip r:embed="rId6"/>
                <a:stretch>
                  <a:fillRect l="-2352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584532-27C6-4C93-BDC1-1658FD2F9A72}"/>
                  </a:ext>
                </a:extLst>
              </p:cNvPr>
              <p:cNvSpPr txBox="1"/>
              <p:nvPr/>
            </p:nvSpPr>
            <p:spPr>
              <a:xfrm>
                <a:off x="3651399" y="3105212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584532-27C6-4C93-BDC1-1658FD2F9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399" y="3105212"/>
                <a:ext cx="390876" cy="207749"/>
              </a:xfrm>
              <a:prstGeom prst="rect">
                <a:avLst/>
              </a:prstGeom>
              <a:blipFill>
                <a:blip r:embed="rId7"/>
                <a:stretch>
                  <a:fillRect l="-13333" r="-333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11CAE6-3E5F-4642-A016-245E8434168D}"/>
                  </a:ext>
                </a:extLst>
              </p:cNvPr>
              <p:cNvSpPr txBox="1"/>
              <p:nvPr/>
            </p:nvSpPr>
            <p:spPr>
              <a:xfrm>
                <a:off x="3682514" y="4303081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11CAE6-3E5F-4642-A016-245E84341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514" y="4303081"/>
                <a:ext cx="390876" cy="207749"/>
              </a:xfrm>
              <a:prstGeom prst="rect">
                <a:avLst/>
              </a:prstGeom>
              <a:blipFill>
                <a:blip r:embed="rId8"/>
                <a:stretch>
                  <a:fillRect l="-625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1A089C-F27B-4754-9FDF-478857FD2583}"/>
              </a:ext>
            </a:extLst>
          </p:cNvPr>
          <p:cNvCxnSpPr/>
          <p:nvPr/>
        </p:nvCxnSpPr>
        <p:spPr>
          <a:xfrm flipV="1">
            <a:off x="4134424" y="133817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A49CE99-6835-4C61-BAD9-18A6A9393489}"/>
              </a:ext>
            </a:extLst>
          </p:cNvPr>
          <p:cNvCxnSpPr/>
          <p:nvPr/>
        </p:nvCxnSpPr>
        <p:spPr>
          <a:xfrm flipV="1">
            <a:off x="4134424" y="2599251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3717AC-7D3F-48AA-8A30-CD1397910103}"/>
              </a:ext>
            </a:extLst>
          </p:cNvPr>
          <p:cNvCxnSpPr/>
          <p:nvPr/>
        </p:nvCxnSpPr>
        <p:spPr>
          <a:xfrm flipV="1">
            <a:off x="4134424" y="3814084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/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D4A34AD-6589-4BE4-A34A-9BA0966B0138}"/>
                  </a:ext>
                </a:extLst>
              </p:cNvPr>
              <p:cNvSpPr/>
              <p:nvPr/>
            </p:nvSpPr>
            <p:spPr>
              <a:xfrm>
                <a:off x="6805056" y="2472190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D4A34AD-6589-4BE4-A34A-9BA0966B0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6" y="2472190"/>
                <a:ext cx="854132" cy="237383"/>
              </a:xfrm>
              <a:prstGeom prst="rect">
                <a:avLst/>
              </a:prstGeom>
              <a:blipFill>
                <a:blip r:embed="rId10"/>
                <a:stretch>
                  <a:fillRect b="-4762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7BC481-37A5-4156-8F3C-4A4087197608}"/>
                  </a:ext>
                </a:extLst>
              </p:cNvPr>
              <p:cNvSpPr/>
              <p:nvPr/>
            </p:nvSpPr>
            <p:spPr>
              <a:xfrm>
                <a:off x="6805057" y="3695393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7BC481-37A5-4156-8F3C-4A40871976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7" y="3695393"/>
                <a:ext cx="854132" cy="2373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/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blipFill>
                <a:blip r:embed="rId12"/>
                <a:stretch>
                  <a:fillRect l="-2222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33471212-2362-43F0-BB7D-B5056BAC64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1466" y="3545953"/>
            <a:ext cx="452667" cy="242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C70C90-7D18-4471-9C2D-10E291121B27}"/>
                  </a:ext>
                </a:extLst>
              </p:cNvPr>
              <p:cNvSpPr txBox="1"/>
              <p:nvPr/>
            </p:nvSpPr>
            <p:spPr>
              <a:xfrm>
                <a:off x="4342998" y="2345261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C70C90-7D18-4471-9C2D-10E291121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998" y="2345261"/>
                <a:ext cx="390876" cy="207749"/>
              </a:xfrm>
              <a:prstGeom prst="rect">
                <a:avLst/>
              </a:prstGeom>
              <a:blipFill>
                <a:blip r:embed="rId14"/>
                <a:stretch>
                  <a:fillRect l="-937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285E1B2D-4CA3-4A58-8D99-A1BAB62EBB26}"/>
              </a:ext>
            </a:extLst>
          </p:cNvPr>
          <p:cNvSpPr/>
          <p:nvPr/>
        </p:nvSpPr>
        <p:spPr>
          <a:xfrm>
            <a:off x="4932117" y="10201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BAD84F-C9C4-4385-8073-452BA128AD04}"/>
              </a:ext>
            </a:extLst>
          </p:cNvPr>
          <p:cNvSpPr/>
          <p:nvPr/>
        </p:nvSpPr>
        <p:spPr>
          <a:xfrm>
            <a:off x="4932117" y="2243309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619353-562C-4284-848E-B5364735E249}"/>
              </a:ext>
            </a:extLst>
          </p:cNvPr>
          <p:cNvSpPr/>
          <p:nvPr/>
        </p:nvSpPr>
        <p:spPr>
          <a:xfrm>
            <a:off x="4932117" y="3466512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99041A3-456B-4C6C-8689-DBF3C52BAB83}"/>
              </a:ext>
            </a:extLst>
          </p:cNvPr>
          <p:cNvCxnSpPr/>
          <p:nvPr/>
        </p:nvCxnSpPr>
        <p:spPr>
          <a:xfrm flipV="1">
            <a:off x="5987953" y="1345678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83C0025-9282-4110-8FA1-B81DC0458E0A}"/>
              </a:ext>
            </a:extLst>
          </p:cNvPr>
          <p:cNvCxnSpPr/>
          <p:nvPr/>
        </p:nvCxnSpPr>
        <p:spPr>
          <a:xfrm flipV="1">
            <a:off x="5987953" y="2606752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8F285C-1C14-4663-AE6C-DC0F75C7E881}"/>
              </a:ext>
            </a:extLst>
          </p:cNvPr>
          <p:cNvCxnSpPr/>
          <p:nvPr/>
        </p:nvCxnSpPr>
        <p:spPr>
          <a:xfrm flipV="1">
            <a:off x="5987953" y="382158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754F06-03AF-4944-B4DB-33041A3E7082}"/>
              </a:ext>
            </a:extLst>
          </p:cNvPr>
          <p:cNvSpPr txBox="1"/>
          <p:nvPr/>
        </p:nvSpPr>
        <p:spPr>
          <a:xfrm>
            <a:off x="6547960" y="484201"/>
            <a:ext cx="1368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Model-Predicted</a:t>
            </a:r>
          </a:p>
          <a:p>
            <a:pPr algn="ctr"/>
            <a:r>
              <a:rPr lang="en-US" sz="1350" dirty="0"/>
              <a:t>Next Word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D7C1FA-FDD5-468F-8916-5C72B42100B4}"/>
              </a:ext>
            </a:extLst>
          </p:cNvPr>
          <p:cNvSpPr txBox="1"/>
          <p:nvPr/>
        </p:nvSpPr>
        <p:spPr>
          <a:xfrm>
            <a:off x="5079162" y="117986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D5632B-1893-4C7A-9A9A-19AAE8AD31E0}"/>
              </a:ext>
            </a:extLst>
          </p:cNvPr>
          <p:cNvSpPr txBox="1"/>
          <p:nvPr/>
        </p:nvSpPr>
        <p:spPr>
          <a:xfrm>
            <a:off x="5079659" y="2464053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28EDF9-4641-49A3-9942-36FDE5A103C9}"/>
              </a:ext>
            </a:extLst>
          </p:cNvPr>
          <p:cNvSpPr txBox="1"/>
          <p:nvPr/>
        </p:nvSpPr>
        <p:spPr>
          <a:xfrm>
            <a:off x="5065279" y="3675584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C6AA0-F4F8-4BC0-BCCF-3B37227AFB27}"/>
              </a:ext>
            </a:extLst>
          </p:cNvPr>
          <p:cNvSpPr txBox="1"/>
          <p:nvPr/>
        </p:nvSpPr>
        <p:spPr>
          <a:xfrm>
            <a:off x="3163672" y="1125388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E90ECD5-D9DE-483B-BA30-625F968CBC54}"/>
              </a:ext>
            </a:extLst>
          </p:cNvPr>
          <p:cNvSpPr txBox="1"/>
          <p:nvPr/>
        </p:nvSpPr>
        <p:spPr>
          <a:xfrm>
            <a:off x="3204566" y="2345261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7653DD-6C3D-4BCF-AD1C-9C8EC441708C}"/>
              </a:ext>
            </a:extLst>
          </p:cNvPr>
          <p:cNvSpPr txBox="1"/>
          <p:nvPr/>
        </p:nvSpPr>
        <p:spPr>
          <a:xfrm>
            <a:off x="3220330" y="3570029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51ED5EC1-A576-254F-BD5B-DCEAB67EAB4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2"/>
                </a:solidFill>
              </a:rPr>
              <a:t>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5566843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/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FDFECD0-5A3B-4BAB-AFE1-8FAC8EDAE844}"/>
              </a:ext>
            </a:extLst>
          </p:cNvPr>
          <p:cNvSpPr txBox="1"/>
          <p:nvPr/>
        </p:nvSpPr>
        <p:spPr>
          <a:xfrm>
            <a:off x="780015" y="447265"/>
            <a:ext cx="18306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Sequence of Word </a:t>
            </a:r>
          </a:p>
          <a:p>
            <a:pPr algn="ctr"/>
            <a:r>
              <a:rPr lang="en-US" sz="1350" dirty="0"/>
              <a:t>Embeddings (sentence)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98219-5412-44A3-B4C4-73C68B0EB896}"/>
              </a:ext>
            </a:extLst>
          </p:cNvPr>
          <p:cNvCxnSpPr>
            <a:stCxn id="2" idx="3"/>
          </p:cNvCxnSpPr>
          <p:nvPr/>
        </p:nvCxnSpPr>
        <p:spPr>
          <a:xfrm flipV="1">
            <a:off x="2267194" y="134147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1589C32-E66E-4609-8605-BC3B4C3933A4}"/>
              </a:ext>
            </a:extLst>
          </p:cNvPr>
          <p:cNvSpPr/>
          <p:nvPr/>
        </p:nvSpPr>
        <p:spPr>
          <a:xfrm>
            <a:off x="3059178" y="1026625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7E368D-6F97-4267-8318-52A6FE794DA9}"/>
              </a:ext>
            </a:extLst>
          </p:cNvPr>
          <p:cNvCxnSpPr>
            <a:cxnSpLocks/>
          </p:cNvCxnSpPr>
          <p:nvPr/>
        </p:nvCxnSpPr>
        <p:spPr>
          <a:xfrm>
            <a:off x="3564115" y="49873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/>
              <p:nvPr/>
            </p:nvSpPr>
            <p:spPr>
              <a:xfrm>
                <a:off x="3643742" y="658805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742" y="658805"/>
                <a:ext cx="390876" cy="207749"/>
              </a:xfrm>
              <a:prstGeom prst="rect">
                <a:avLst/>
              </a:prstGeom>
              <a:blipFill>
                <a:blip r:embed="rId3"/>
                <a:stretch>
                  <a:fillRect l="-937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1A089C-F27B-4754-9FDF-478857FD2583}"/>
              </a:ext>
            </a:extLst>
          </p:cNvPr>
          <p:cNvCxnSpPr/>
          <p:nvPr/>
        </p:nvCxnSpPr>
        <p:spPr>
          <a:xfrm flipV="1">
            <a:off x="4134424" y="133817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/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/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blipFill>
                <a:blip r:embed="rId5"/>
                <a:stretch>
                  <a:fillRect l="-2222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285E1B2D-4CA3-4A58-8D99-A1BAB62EBB26}"/>
              </a:ext>
            </a:extLst>
          </p:cNvPr>
          <p:cNvSpPr/>
          <p:nvPr/>
        </p:nvSpPr>
        <p:spPr>
          <a:xfrm>
            <a:off x="4932117" y="10201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99041A3-456B-4C6C-8689-DBF3C52BAB83}"/>
              </a:ext>
            </a:extLst>
          </p:cNvPr>
          <p:cNvCxnSpPr/>
          <p:nvPr/>
        </p:nvCxnSpPr>
        <p:spPr>
          <a:xfrm flipV="1">
            <a:off x="5987953" y="1345678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754F06-03AF-4944-B4DB-33041A3E7082}"/>
              </a:ext>
            </a:extLst>
          </p:cNvPr>
          <p:cNvSpPr txBox="1"/>
          <p:nvPr/>
        </p:nvSpPr>
        <p:spPr>
          <a:xfrm>
            <a:off x="6547960" y="484201"/>
            <a:ext cx="1368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Model-Predicted</a:t>
            </a:r>
          </a:p>
          <a:p>
            <a:pPr algn="ctr"/>
            <a:r>
              <a:rPr lang="en-US" sz="1350" dirty="0"/>
              <a:t>Next Word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D7C1FA-FDD5-468F-8916-5C72B42100B4}"/>
              </a:ext>
            </a:extLst>
          </p:cNvPr>
          <p:cNvSpPr txBox="1"/>
          <p:nvPr/>
        </p:nvSpPr>
        <p:spPr>
          <a:xfrm>
            <a:off x="5079162" y="117986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C6AA0-F4F8-4BC0-BCCF-3B37227AFB27}"/>
              </a:ext>
            </a:extLst>
          </p:cNvPr>
          <p:cNvSpPr txBox="1"/>
          <p:nvPr/>
        </p:nvSpPr>
        <p:spPr>
          <a:xfrm>
            <a:off x="3163672" y="1125388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2472B2-CD12-4A9E-AA63-991D678DEFEC}"/>
              </a:ext>
            </a:extLst>
          </p:cNvPr>
          <p:cNvCxnSpPr>
            <a:cxnSpLocks/>
          </p:cNvCxnSpPr>
          <p:nvPr/>
        </p:nvCxnSpPr>
        <p:spPr>
          <a:xfrm>
            <a:off x="3560019" y="1721938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ED2E33-816A-4C5B-A4FC-30FFE91685F8}"/>
                  </a:ext>
                </a:extLst>
              </p:cNvPr>
              <p:cNvSpPr txBox="1"/>
              <p:nvPr/>
            </p:nvSpPr>
            <p:spPr>
              <a:xfrm>
                <a:off x="3651400" y="1882008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ED2E33-816A-4C5B-A4FC-30FFE9168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400" y="1882008"/>
                <a:ext cx="225767" cy="207749"/>
              </a:xfrm>
              <a:prstGeom prst="rect">
                <a:avLst/>
              </a:prstGeom>
              <a:blipFill>
                <a:blip r:embed="rId6"/>
                <a:stretch>
                  <a:fillRect l="-2352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53A8EA3E-07D1-B74A-93C6-2469B49151BE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2"/>
                </a:solidFill>
              </a:rPr>
              <a:t>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9562781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/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FDFECD0-5A3B-4BAB-AFE1-8FAC8EDAE844}"/>
              </a:ext>
            </a:extLst>
          </p:cNvPr>
          <p:cNvSpPr txBox="1"/>
          <p:nvPr/>
        </p:nvSpPr>
        <p:spPr>
          <a:xfrm>
            <a:off x="780015" y="447265"/>
            <a:ext cx="18306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Sequence of Word </a:t>
            </a:r>
          </a:p>
          <a:p>
            <a:pPr algn="ctr"/>
            <a:r>
              <a:rPr lang="en-US" sz="1350" dirty="0"/>
              <a:t>Embeddings (sentence)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98219-5412-44A3-B4C4-73C68B0EB896}"/>
              </a:ext>
            </a:extLst>
          </p:cNvPr>
          <p:cNvCxnSpPr>
            <a:stCxn id="2" idx="3"/>
          </p:cNvCxnSpPr>
          <p:nvPr/>
        </p:nvCxnSpPr>
        <p:spPr>
          <a:xfrm flipV="1">
            <a:off x="2267194" y="134147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1589C32-E66E-4609-8605-BC3B4C3933A4}"/>
              </a:ext>
            </a:extLst>
          </p:cNvPr>
          <p:cNvSpPr/>
          <p:nvPr/>
        </p:nvSpPr>
        <p:spPr>
          <a:xfrm>
            <a:off x="3059178" y="1026625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7E368D-6F97-4267-8318-52A6FE794DA9}"/>
              </a:ext>
            </a:extLst>
          </p:cNvPr>
          <p:cNvCxnSpPr>
            <a:cxnSpLocks/>
          </p:cNvCxnSpPr>
          <p:nvPr/>
        </p:nvCxnSpPr>
        <p:spPr>
          <a:xfrm>
            <a:off x="3564115" y="49873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/>
              <p:nvPr/>
            </p:nvSpPr>
            <p:spPr>
              <a:xfrm>
                <a:off x="3643742" y="658805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742" y="658805"/>
                <a:ext cx="390876" cy="207749"/>
              </a:xfrm>
              <a:prstGeom prst="rect">
                <a:avLst/>
              </a:prstGeom>
              <a:blipFill>
                <a:blip r:embed="rId3"/>
                <a:stretch>
                  <a:fillRect l="-937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1A089C-F27B-4754-9FDF-478857FD2583}"/>
              </a:ext>
            </a:extLst>
          </p:cNvPr>
          <p:cNvCxnSpPr/>
          <p:nvPr/>
        </p:nvCxnSpPr>
        <p:spPr>
          <a:xfrm flipV="1">
            <a:off x="4134424" y="133817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/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/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blipFill>
                <a:blip r:embed="rId5"/>
                <a:stretch>
                  <a:fillRect l="-2222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285E1B2D-4CA3-4A58-8D99-A1BAB62EBB26}"/>
              </a:ext>
            </a:extLst>
          </p:cNvPr>
          <p:cNvSpPr/>
          <p:nvPr/>
        </p:nvSpPr>
        <p:spPr>
          <a:xfrm>
            <a:off x="4932117" y="10201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99041A3-456B-4C6C-8689-DBF3C52BAB83}"/>
              </a:ext>
            </a:extLst>
          </p:cNvPr>
          <p:cNvCxnSpPr/>
          <p:nvPr/>
        </p:nvCxnSpPr>
        <p:spPr>
          <a:xfrm flipV="1">
            <a:off x="5987953" y="1345678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754F06-03AF-4944-B4DB-33041A3E7082}"/>
              </a:ext>
            </a:extLst>
          </p:cNvPr>
          <p:cNvSpPr txBox="1"/>
          <p:nvPr/>
        </p:nvSpPr>
        <p:spPr>
          <a:xfrm>
            <a:off x="6547960" y="484201"/>
            <a:ext cx="1368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Model-Predicted</a:t>
            </a:r>
          </a:p>
          <a:p>
            <a:pPr algn="ctr"/>
            <a:r>
              <a:rPr lang="en-US" sz="1350" dirty="0"/>
              <a:t>Next Word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D7C1FA-FDD5-468F-8916-5C72B42100B4}"/>
              </a:ext>
            </a:extLst>
          </p:cNvPr>
          <p:cNvSpPr txBox="1"/>
          <p:nvPr/>
        </p:nvSpPr>
        <p:spPr>
          <a:xfrm>
            <a:off x="5079162" y="117986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C6AA0-F4F8-4BC0-BCCF-3B37227AFB27}"/>
              </a:ext>
            </a:extLst>
          </p:cNvPr>
          <p:cNvSpPr txBox="1"/>
          <p:nvPr/>
        </p:nvSpPr>
        <p:spPr>
          <a:xfrm>
            <a:off x="3163672" y="1125388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Recurrent Neural Network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5CB6A8-6C41-4D13-90AB-82AC5C45DB1F}"/>
              </a:ext>
            </a:extLst>
          </p:cNvPr>
          <p:cNvSpPr/>
          <p:nvPr/>
        </p:nvSpPr>
        <p:spPr>
          <a:xfrm>
            <a:off x="3527839" y="608422"/>
            <a:ext cx="623453" cy="358871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173159-6214-4983-B769-9E6D83A405E5}"/>
              </a:ext>
            </a:extLst>
          </p:cNvPr>
          <p:cNvSpPr/>
          <p:nvPr/>
        </p:nvSpPr>
        <p:spPr>
          <a:xfrm>
            <a:off x="1296827" y="1095802"/>
            <a:ext cx="945249" cy="484748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52E3CE-C011-490F-B29F-058AF3C1F1B1}"/>
              </a:ext>
            </a:extLst>
          </p:cNvPr>
          <p:cNvCxnSpPr>
            <a:cxnSpLocks/>
          </p:cNvCxnSpPr>
          <p:nvPr/>
        </p:nvCxnSpPr>
        <p:spPr>
          <a:xfrm>
            <a:off x="3560019" y="1721938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25BFF6-2999-42A9-BD61-57C3DF54368A}"/>
                  </a:ext>
                </a:extLst>
              </p:cNvPr>
              <p:cNvSpPr txBox="1"/>
              <p:nvPr/>
            </p:nvSpPr>
            <p:spPr>
              <a:xfrm>
                <a:off x="3651400" y="1882008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25BFF6-2999-42A9-BD61-57C3DF543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400" y="1882008"/>
                <a:ext cx="225767" cy="207749"/>
              </a:xfrm>
              <a:prstGeom prst="rect">
                <a:avLst/>
              </a:prstGeom>
              <a:blipFill>
                <a:blip r:embed="rId6"/>
                <a:stretch>
                  <a:fillRect l="-2352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6633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/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FDFECD0-5A3B-4BAB-AFE1-8FAC8EDAE844}"/>
              </a:ext>
            </a:extLst>
          </p:cNvPr>
          <p:cNvSpPr txBox="1"/>
          <p:nvPr/>
        </p:nvSpPr>
        <p:spPr>
          <a:xfrm>
            <a:off x="780015" y="447265"/>
            <a:ext cx="18306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Sequence of Word </a:t>
            </a:r>
          </a:p>
          <a:p>
            <a:pPr algn="ctr"/>
            <a:r>
              <a:rPr lang="en-US" sz="1350" dirty="0"/>
              <a:t>Embeddings (sentence)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98219-5412-44A3-B4C4-73C68B0EB896}"/>
              </a:ext>
            </a:extLst>
          </p:cNvPr>
          <p:cNvCxnSpPr>
            <a:stCxn id="2" idx="3"/>
          </p:cNvCxnSpPr>
          <p:nvPr/>
        </p:nvCxnSpPr>
        <p:spPr>
          <a:xfrm flipV="1">
            <a:off x="2267194" y="134147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1589C32-E66E-4609-8605-BC3B4C3933A4}"/>
              </a:ext>
            </a:extLst>
          </p:cNvPr>
          <p:cNvSpPr/>
          <p:nvPr/>
        </p:nvSpPr>
        <p:spPr>
          <a:xfrm>
            <a:off x="3059178" y="1026625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7E368D-6F97-4267-8318-52A6FE794DA9}"/>
              </a:ext>
            </a:extLst>
          </p:cNvPr>
          <p:cNvCxnSpPr>
            <a:cxnSpLocks/>
          </p:cNvCxnSpPr>
          <p:nvPr/>
        </p:nvCxnSpPr>
        <p:spPr>
          <a:xfrm>
            <a:off x="3564115" y="49873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/>
              <p:nvPr/>
            </p:nvSpPr>
            <p:spPr>
              <a:xfrm>
                <a:off x="3643742" y="658805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742" y="658805"/>
                <a:ext cx="390876" cy="207749"/>
              </a:xfrm>
              <a:prstGeom prst="rect">
                <a:avLst/>
              </a:prstGeom>
              <a:blipFill>
                <a:blip r:embed="rId3"/>
                <a:stretch>
                  <a:fillRect l="-937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1A089C-F27B-4754-9FDF-478857FD2583}"/>
              </a:ext>
            </a:extLst>
          </p:cNvPr>
          <p:cNvCxnSpPr/>
          <p:nvPr/>
        </p:nvCxnSpPr>
        <p:spPr>
          <a:xfrm flipV="1">
            <a:off x="4134424" y="133817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/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/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blipFill>
                <a:blip r:embed="rId5"/>
                <a:stretch>
                  <a:fillRect l="-2222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285E1B2D-4CA3-4A58-8D99-A1BAB62EBB26}"/>
              </a:ext>
            </a:extLst>
          </p:cNvPr>
          <p:cNvSpPr/>
          <p:nvPr/>
        </p:nvSpPr>
        <p:spPr>
          <a:xfrm>
            <a:off x="4932117" y="10201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99041A3-456B-4C6C-8689-DBF3C52BAB83}"/>
              </a:ext>
            </a:extLst>
          </p:cNvPr>
          <p:cNvCxnSpPr/>
          <p:nvPr/>
        </p:nvCxnSpPr>
        <p:spPr>
          <a:xfrm flipV="1">
            <a:off x="5987953" y="1345678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754F06-03AF-4944-B4DB-33041A3E7082}"/>
              </a:ext>
            </a:extLst>
          </p:cNvPr>
          <p:cNvSpPr txBox="1"/>
          <p:nvPr/>
        </p:nvSpPr>
        <p:spPr>
          <a:xfrm>
            <a:off x="6547960" y="484201"/>
            <a:ext cx="1368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Model-Predicted</a:t>
            </a:r>
          </a:p>
          <a:p>
            <a:pPr algn="ctr"/>
            <a:r>
              <a:rPr lang="en-US" sz="1350" dirty="0"/>
              <a:t>Next Word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D7C1FA-FDD5-468F-8916-5C72B42100B4}"/>
              </a:ext>
            </a:extLst>
          </p:cNvPr>
          <p:cNvSpPr txBox="1"/>
          <p:nvPr/>
        </p:nvSpPr>
        <p:spPr>
          <a:xfrm>
            <a:off x="5079162" y="117986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C6AA0-F4F8-4BC0-BCCF-3B37227AFB27}"/>
              </a:ext>
            </a:extLst>
          </p:cNvPr>
          <p:cNvSpPr txBox="1"/>
          <p:nvPr/>
        </p:nvSpPr>
        <p:spPr>
          <a:xfrm>
            <a:off x="3163672" y="1125388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8B7564A-B348-48F5-9893-F419F724F34C}"/>
                  </a:ext>
                </a:extLst>
              </p:cNvPr>
              <p:cNvSpPr/>
              <p:nvPr/>
            </p:nvSpPr>
            <p:spPr>
              <a:xfrm>
                <a:off x="565155" y="3512508"/>
                <a:ext cx="1247011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Vector</m:t>
                      </m:r>
                      <m: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8B7564A-B348-48F5-9893-F419F724F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55" y="3512508"/>
                <a:ext cx="1247011" cy="237383"/>
              </a:xfrm>
              <a:prstGeom prst="rect">
                <a:avLst/>
              </a:prstGeom>
              <a:blipFill>
                <a:blip r:embed="rId6"/>
                <a:stretch>
                  <a:fillRect l="-990" b="-2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248320-E422-4E1C-91A3-1D1FCA0EE3D9}"/>
                  </a:ext>
                </a:extLst>
              </p:cNvPr>
              <p:cNvSpPr/>
              <p:nvPr/>
            </p:nvSpPr>
            <p:spPr>
              <a:xfrm>
                <a:off x="1812166" y="3512508"/>
                <a:ext cx="1247011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248320-E422-4E1C-91A3-1D1FCA0EE3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166" y="3512508"/>
                <a:ext cx="1247011" cy="2373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Left Brace 91">
            <a:extLst>
              <a:ext uri="{FF2B5EF4-FFF2-40B4-BE49-F238E27FC236}">
                <a16:creationId xmlns:a16="http://schemas.microsoft.com/office/drawing/2014/main" id="{E888C411-82DD-4812-900A-744BCE39DAA8}"/>
              </a:ext>
            </a:extLst>
          </p:cNvPr>
          <p:cNvSpPr/>
          <p:nvPr/>
        </p:nvSpPr>
        <p:spPr>
          <a:xfrm rot="16200000" flipH="1">
            <a:off x="1634410" y="1949241"/>
            <a:ext cx="355514" cy="2494021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6A7D8E8-EF3D-4231-9779-1CB0140AE26A}"/>
              </a:ext>
            </a:extLst>
          </p:cNvPr>
          <p:cNvSpPr txBox="1"/>
          <p:nvPr/>
        </p:nvSpPr>
        <p:spPr>
          <a:xfrm>
            <a:off x="1118195" y="2453339"/>
            <a:ext cx="136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Concatenate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5CB6A8-6C41-4D13-90AB-82AC5C45DB1F}"/>
              </a:ext>
            </a:extLst>
          </p:cNvPr>
          <p:cNvSpPr/>
          <p:nvPr/>
        </p:nvSpPr>
        <p:spPr>
          <a:xfrm>
            <a:off x="3527839" y="608422"/>
            <a:ext cx="623453" cy="358871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173159-6214-4983-B769-9E6D83A405E5}"/>
              </a:ext>
            </a:extLst>
          </p:cNvPr>
          <p:cNvSpPr/>
          <p:nvPr/>
        </p:nvSpPr>
        <p:spPr>
          <a:xfrm>
            <a:off x="1296827" y="1095802"/>
            <a:ext cx="945249" cy="484748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BFFBE9F-5B2E-4872-BF0B-DAA879A32C63}"/>
              </a:ext>
            </a:extLst>
          </p:cNvPr>
          <p:cNvCxnSpPr>
            <a:cxnSpLocks/>
          </p:cNvCxnSpPr>
          <p:nvPr/>
        </p:nvCxnSpPr>
        <p:spPr>
          <a:xfrm>
            <a:off x="3560019" y="1721938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9E4E26-C71F-4194-8367-0609D0A72186}"/>
                  </a:ext>
                </a:extLst>
              </p:cNvPr>
              <p:cNvSpPr txBox="1"/>
              <p:nvPr/>
            </p:nvSpPr>
            <p:spPr>
              <a:xfrm>
                <a:off x="3651400" y="1882008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9E4E26-C71F-4194-8367-0609D0A72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400" y="1882008"/>
                <a:ext cx="225767" cy="207749"/>
              </a:xfrm>
              <a:prstGeom prst="rect">
                <a:avLst/>
              </a:prstGeom>
              <a:blipFill>
                <a:blip r:embed="rId8"/>
                <a:stretch>
                  <a:fillRect l="-2352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EAA4D50A-8EE4-7743-896E-A905C8159153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2"/>
                </a:solidFill>
              </a:rPr>
              <a:t>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72166490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/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FDFECD0-5A3B-4BAB-AFE1-8FAC8EDAE844}"/>
              </a:ext>
            </a:extLst>
          </p:cNvPr>
          <p:cNvSpPr txBox="1"/>
          <p:nvPr/>
        </p:nvSpPr>
        <p:spPr>
          <a:xfrm>
            <a:off x="780015" y="447265"/>
            <a:ext cx="18306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Sequence of Word </a:t>
            </a:r>
          </a:p>
          <a:p>
            <a:pPr algn="ctr"/>
            <a:r>
              <a:rPr lang="en-US" sz="1350" dirty="0"/>
              <a:t>Embeddings (sentence)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98219-5412-44A3-B4C4-73C68B0EB896}"/>
              </a:ext>
            </a:extLst>
          </p:cNvPr>
          <p:cNvCxnSpPr>
            <a:stCxn id="2" idx="3"/>
          </p:cNvCxnSpPr>
          <p:nvPr/>
        </p:nvCxnSpPr>
        <p:spPr>
          <a:xfrm flipV="1">
            <a:off x="2267194" y="134147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1589C32-E66E-4609-8605-BC3B4C3933A4}"/>
              </a:ext>
            </a:extLst>
          </p:cNvPr>
          <p:cNvSpPr/>
          <p:nvPr/>
        </p:nvSpPr>
        <p:spPr>
          <a:xfrm>
            <a:off x="3059178" y="1026625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7E368D-6F97-4267-8318-52A6FE794DA9}"/>
              </a:ext>
            </a:extLst>
          </p:cNvPr>
          <p:cNvCxnSpPr>
            <a:cxnSpLocks/>
          </p:cNvCxnSpPr>
          <p:nvPr/>
        </p:nvCxnSpPr>
        <p:spPr>
          <a:xfrm>
            <a:off x="3564115" y="49873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/>
              <p:nvPr/>
            </p:nvSpPr>
            <p:spPr>
              <a:xfrm>
                <a:off x="3643742" y="658805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742" y="658805"/>
                <a:ext cx="390876" cy="207749"/>
              </a:xfrm>
              <a:prstGeom prst="rect">
                <a:avLst/>
              </a:prstGeom>
              <a:blipFill>
                <a:blip r:embed="rId3"/>
                <a:stretch>
                  <a:fillRect l="-937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1A089C-F27B-4754-9FDF-478857FD2583}"/>
              </a:ext>
            </a:extLst>
          </p:cNvPr>
          <p:cNvCxnSpPr/>
          <p:nvPr/>
        </p:nvCxnSpPr>
        <p:spPr>
          <a:xfrm flipV="1">
            <a:off x="4134424" y="133817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/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/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blipFill>
                <a:blip r:embed="rId5"/>
                <a:stretch>
                  <a:fillRect l="-2222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285E1B2D-4CA3-4A58-8D99-A1BAB62EBB26}"/>
              </a:ext>
            </a:extLst>
          </p:cNvPr>
          <p:cNvSpPr/>
          <p:nvPr/>
        </p:nvSpPr>
        <p:spPr>
          <a:xfrm>
            <a:off x="4932117" y="10201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99041A3-456B-4C6C-8689-DBF3C52BAB83}"/>
              </a:ext>
            </a:extLst>
          </p:cNvPr>
          <p:cNvCxnSpPr/>
          <p:nvPr/>
        </p:nvCxnSpPr>
        <p:spPr>
          <a:xfrm flipV="1">
            <a:off x="5987953" y="1345678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754F06-03AF-4944-B4DB-33041A3E7082}"/>
              </a:ext>
            </a:extLst>
          </p:cNvPr>
          <p:cNvSpPr txBox="1"/>
          <p:nvPr/>
        </p:nvSpPr>
        <p:spPr>
          <a:xfrm>
            <a:off x="6547960" y="484201"/>
            <a:ext cx="1368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Model-Predicted</a:t>
            </a:r>
          </a:p>
          <a:p>
            <a:pPr algn="ctr"/>
            <a:r>
              <a:rPr lang="en-US" sz="1350" dirty="0"/>
              <a:t>Next Word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D7C1FA-FDD5-468F-8916-5C72B42100B4}"/>
              </a:ext>
            </a:extLst>
          </p:cNvPr>
          <p:cNvSpPr txBox="1"/>
          <p:nvPr/>
        </p:nvSpPr>
        <p:spPr>
          <a:xfrm>
            <a:off x="5079162" y="117986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C6AA0-F4F8-4BC0-BCCF-3B37227AFB27}"/>
              </a:ext>
            </a:extLst>
          </p:cNvPr>
          <p:cNvSpPr txBox="1"/>
          <p:nvPr/>
        </p:nvSpPr>
        <p:spPr>
          <a:xfrm>
            <a:off x="3163672" y="1125388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1A4B573-943C-4CE1-9681-3EF1F6BB9FE7}"/>
              </a:ext>
            </a:extLst>
          </p:cNvPr>
          <p:cNvGrpSpPr/>
          <p:nvPr/>
        </p:nvGrpSpPr>
        <p:grpSpPr>
          <a:xfrm>
            <a:off x="5721126" y="2587550"/>
            <a:ext cx="150274" cy="1795084"/>
            <a:chOff x="3578090" y="4389909"/>
            <a:chExt cx="178903" cy="2107097"/>
          </a:xfrm>
        </p:grpSpPr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F0CFA303-D5E6-4A0A-94E4-C90C85C02CF4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38812B58-E1F1-4FAF-93F2-0F132F405766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6CA38C4E-86B7-4402-BCA9-B5A933FE7A4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29847681-24D3-4246-B9EB-E75220B083D7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5EFEEF9E-70C7-4895-961D-D128518DEC0D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97849F2A-CAB3-4296-ABF0-EF4A3B396FAF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5012D812-BFB7-4FB4-88BD-B0F5120C327E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236763B-06B4-41FB-9164-E559564C7805}"/>
              </a:ext>
            </a:extLst>
          </p:cNvPr>
          <p:cNvGrpSpPr/>
          <p:nvPr/>
        </p:nvGrpSpPr>
        <p:grpSpPr>
          <a:xfrm>
            <a:off x="7692218" y="2587550"/>
            <a:ext cx="150274" cy="1795084"/>
            <a:chOff x="3578090" y="4389909"/>
            <a:chExt cx="178903" cy="2107097"/>
          </a:xfrm>
        </p:grpSpPr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65384838-7616-43A5-91BF-6456D766B97B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840B3672-3F32-4A71-AD7D-6EBD2D827B56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848F75C4-B7B5-43E2-807B-01FBD4676D64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11F3A34-607C-4A0D-928A-2EFC340FA376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D8EA568B-3BF2-4F8D-B598-C6C5DCFEADD3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4D29939C-922B-4E5A-A767-7C3EE47732D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AB9CB9A-7ED3-4C96-8873-F6A72FC5AF94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F09D315-763C-4490-9B7D-38D3784BE578}"/>
              </a:ext>
            </a:extLst>
          </p:cNvPr>
          <p:cNvCxnSpPr>
            <a:cxnSpLocks/>
            <a:endCxn id="62" idx="2"/>
          </p:cNvCxnSpPr>
          <p:nvPr/>
        </p:nvCxnSpPr>
        <p:spPr>
          <a:xfrm>
            <a:off x="5982714" y="2663756"/>
            <a:ext cx="1715069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AC30E47-E878-4504-BBDD-D520F4DC511D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6019304" y="2663756"/>
            <a:ext cx="1672914" cy="29071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38E8DA3-4DBF-4E37-A754-4F55EFEACED1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6013739" y="2663755"/>
            <a:ext cx="1684044" cy="57578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36430CD-9B4A-4EEB-A84C-25F334FBF5C6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6018208" y="2663754"/>
            <a:ext cx="1700767" cy="158878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1C7A8F2-93F5-444F-A382-1ED233B6C1C7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5955956" y="2663757"/>
            <a:ext cx="1741826" cy="2892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5DA7E15-03EA-47A0-850E-7F2A1937C27E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5992546" y="2952981"/>
            <a:ext cx="1699672" cy="148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8678913-4F08-4DC3-AF23-3C643ED60BA3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5986981" y="2952981"/>
            <a:ext cx="1710801" cy="286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866841A-A4CF-4CC3-B6C9-60D6A0AB7433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5970282" y="2940486"/>
            <a:ext cx="1727500" cy="13659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09D7093-DEE6-48BF-9E1E-896E53065157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5883830" y="4306428"/>
            <a:ext cx="1813952" cy="166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A3641CA-F574-4111-B271-B86C460F95F9}"/>
              </a:ext>
            </a:extLst>
          </p:cNvPr>
          <p:cNvCxnSpPr>
            <a:cxnSpLocks/>
            <a:endCxn id="64" idx="3"/>
          </p:cNvCxnSpPr>
          <p:nvPr/>
        </p:nvCxnSpPr>
        <p:spPr>
          <a:xfrm flipV="1">
            <a:off x="5920421" y="3293423"/>
            <a:ext cx="1798554" cy="102967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32A6540-0B9B-4EAA-8D4C-024B8DEDBDE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5914856" y="2954470"/>
            <a:ext cx="1777361" cy="136863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B1E060B-9CFE-4B55-B3C0-7BA065C5B73A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5919326" y="2663757"/>
            <a:ext cx="1778457" cy="165934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F1717AF-8743-496E-8AC9-9B48B39CEE17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5982713" y="2717642"/>
            <a:ext cx="1736262" cy="5275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B373211-ED2F-41BB-92B2-411BA46972FE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6019304" y="2954469"/>
            <a:ext cx="1672914" cy="29071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D05B7D9-31C2-4D85-BE1C-73AFF087AD73}"/>
              </a:ext>
            </a:extLst>
          </p:cNvPr>
          <p:cNvCxnSpPr>
            <a:cxnSpLocks/>
          </p:cNvCxnSpPr>
          <p:nvPr/>
        </p:nvCxnSpPr>
        <p:spPr>
          <a:xfrm>
            <a:off x="6013739" y="3245181"/>
            <a:ext cx="158263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3AE00CF-C459-462F-8C70-75AC1139B95A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6018208" y="3245180"/>
            <a:ext cx="1679575" cy="106124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8E44F31-41D6-4C7E-BC89-5E3CDC65FE15}"/>
                  </a:ext>
                </a:extLst>
              </p:cNvPr>
              <p:cNvSpPr/>
              <p:nvPr/>
            </p:nvSpPr>
            <p:spPr>
              <a:xfrm>
                <a:off x="6623895" y="2249827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8E44F31-41D6-4C7E-BC89-5E3CDC65F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95" y="2249827"/>
                <a:ext cx="4662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DF16AFA-9B76-407C-B7FB-B85D20B5FC5E}"/>
                  </a:ext>
                </a:extLst>
              </p:cNvPr>
              <p:cNvSpPr txBox="1"/>
              <p:nvPr/>
            </p:nvSpPr>
            <p:spPr>
              <a:xfrm>
                <a:off x="7619762" y="4390840"/>
                <a:ext cx="4872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DF16AFA-9B76-407C-B7FB-B85D20B5F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762" y="4390840"/>
                <a:ext cx="4872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4D98D3-80A4-49F8-A88D-24B3745E1CC3}"/>
              </a:ext>
            </a:extLst>
          </p:cNvPr>
          <p:cNvCxnSpPr>
            <a:cxnSpLocks/>
          </p:cNvCxnSpPr>
          <p:nvPr/>
        </p:nvCxnSpPr>
        <p:spPr>
          <a:xfrm>
            <a:off x="3198193" y="3472848"/>
            <a:ext cx="1729652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Left Brace 58">
            <a:extLst>
              <a:ext uri="{FF2B5EF4-FFF2-40B4-BE49-F238E27FC236}">
                <a16:creationId xmlns:a16="http://schemas.microsoft.com/office/drawing/2014/main" id="{6627B9BA-6AE8-45FC-9366-1043F8EB7DBA}"/>
              </a:ext>
            </a:extLst>
          </p:cNvPr>
          <p:cNvSpPr/>
          <p:nvPr/>
        </p:nvSpPr>
        <p:spPr>
          <a:xfrm>
            <a:off x="4962767" y="2637236"/>
            <a:ext cx="595756" cy="168586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8B7564A-B348-48F5-9893-F419F724F34C}"/>
                  </a:ext>
                </a:extLst>
              </p:cNvPr>
              <p:cNvSpPr/>
              <p:nvPr/>
            </p:nvSpPr>
            <p:spPr>
              <a:xfrm>
                <a:off x="492679" y="3348520"/>
                <a:ext cx="1247011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Vector</m:t>
                      </m:r>
                      <m: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8B7564A-B348-48F5-9893-F419F724F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79" y="3348520"/>
                <a:ext cx="1247011" cy="237383"/>
              </a:xfrm>
              <a:prstGeom prst="rect">
                <a:avLst/>
              </a:prstGeom>
              <a:blipFill>
                <a:blip r:embed="rId8"/>
                <a:stretch>
                  <a:fillRect l="-990" b="-2381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248320-E422-4E1C-91A3-1D1FCA0EE3D9}"/>
                  </a:ext>
                </a:extLst>
              </p:cNvPr>
              <p:cNvSpPr/>
              <p:nvPr/>
            </p:nvSpPr>
            <p:spPr>
              <a:xfrm>
                <a:off x="1739690" y="3348520"/>
                <a:ext cx="1247011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248320-E422-4E1C-91A3-1D1FCA0EE3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690" y="3348520"/>
                <a:ext cx="1247011" cy="2373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Left Brace 91">
            <a:extLst>
              <a:ext uri="{FF2B5EF4-FFF2-40B4-BE49-F238E27FC236}">
                <a16:creationId xmlns:a16="http://schemas.microsoft.com/office/drawing/2014/main" id="{E888C411-82DD-4812-900A-744BCE39DAA8}"/>
              </a:ext>
            </a:extLst>
          </p:cNvPr>
          <p:cNvSpPr/>
          <p:nvPr/>
        </p:nvSpPr>
        <p:spPr>
          <a:xfrm rot="16200000" flipH="1">
            <a:off x="1561934" y="1785253"/>
            <a:ext cx="355514" cy="2494021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6A7D8E8-EF3D-4231-9779-1CB0140AE26A}"/>
              </a:ext>
            </a:extLst>
          </p:cNvPr>
          <p:cNvSpPr txBox="1"/>
          <p:nvPr/>
        </p:nvSpPr>
        <p:spPr>
          <a:xfrm>
            <a:off x="1045719" y="2289351"/>
            <a:ext cx="136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Concatenate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BCC3011-78EE-4C01-B86A-80ACC12D9E98}"/>
              </a:ext>
            </a:extLst>
          </p:cNvPr>
          <p:cNvCxnSpPr>
            <a:cxnSpLocks/>
          </p:cNvCxnSpPr>
          <p:nvPr/>
        </p:nvCxnSpPr>
        <p:spPr>
          <a:xfrm>
            <a:off x="3560019" y="1721938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6731FAA-4F21-487E-BACC-E84DDFE63E4C}"/>
                  </a:ext>
                </a:extLst>
              </p:cNvPr>
              <p:cNvSpPr txBox="1"/>
              <p:nvPr/>
            </p:nvSpPr>
            <p:spPr>
              <a:xfrm>
                <a:off x="3651400" y="1882008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6731FAA-4F21-487E-BACC-E84DDFE63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400" y="1882008"/>
                <a:ext cx="225767" cy="207749"/>
              </a:xfrm>
              <a:prstGeom prst="rect">
                <a:avLst/>
              </a:prstGeom>
              <a:blipFill>
                <a:blip r:embed="rId10"/>
                <a:stretch>
                  <a:fillRect l="-2352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itle 1">
            <a:extLst>
              <a:ext uri="{FF2B5EF4-FFF2-40B4-BE49-F238E27FC236}">
                <a16:creationId xmlns:a16="http://schemas.microsoft.com/office/drawing/2014/main" id="{49716087-F4AE-F549-B9BD-805327FDDBC0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2"/>
                </a:solidFill>
              </a:rPr>
              <a:t>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73335777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/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FDFECD0-5A3B-4BAB-AFE1-8FAC8EDAE844}"/>
              </a:ext>
            </a:extLst>
          </p:cNvPr>
          <p:cNvSpPr txBox="1"/>
          <p:nvPr/>
        </p:nvSpPr>
        <p:spPr>
          <a:xfrm>
            <a:off x="780015" y="447265"/>
            <a:ext cx="18306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Sequence of Word </a:t>
            </a:r>
          </a:p>
          <a:p>
            <a:pPr algn="ctr"/>
            <a:r>
              <a:rPr lang="en-US" sz="1350" dirty="0"/>
              <a:t>Embeddings (sentence)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98219-5412-44A3-B4C4-73C68B0EB896}"/>
              </a:ext>
            </a:extLst>
          </p:cNvPr>
          <p:cNvCxnSpPr>
            <a:stCxn id="2" idx="3"/>
          </p:cNvCxnSpPr>
          <p:nvPr/>
        </p:nvCxnSpPr>
        <p:spPr>
          <a:xfrm flipV="1">
            <a:off x="2267194" y="134147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1589C32-E66E-4609-8605-BC3B4C3933A4}"/>
              </a:ext>
            </a:extLst>
          </p:cNvPr>
          <p:cNvSpPr/>
          <p:nvPr/>
        </p:nvSpPr>
        <p:spPr>
          <a:xfrm>
            <a:off x="3059178" y="1026625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7E368D-6F97-4267-8318-52A6FE794DA9}"/>
              </a:ext>
            </a:extLst>
          </p:cNvPr>
          <p:cNvCxnSpPr>
            <a:cxnSpLocks/>
          </p:cNvCxnSpPr>
          <p:nvPr/>
        </p:nvCxnSpPr>
        <p:spPr>
          <a:xfrm>
            <a:off x="3564115" y="49873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/>
              <p:nvPr/>
            </p:nvSpPr>
            <p:spPr>
              <a:xfrm>
                <a:off x="3643742" y="658805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742" y="658805"/>
                <a:ext cx="390876" cy="207749"/>
              </a:xfrm>
              <a:prstGeom prst="rect">
                <a:avLst/>
              </a:prstGeom>
              <a:blipFill>
                <a:blip r:embed="rId3"/>
                <a:stretch>
                  <a:fillRect l="-937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1A089C-F27B-4754-9FDF-478857FD2583}"/>
              </a:ext>
            </a:extLst>
          </p:cNvPr>
          <p:cNvCxnSpPr/>
          <p:nvPr/>
        </p:nvCxnSpPr>
        <p:spPr>
          <a:xfrm flipV="1">
            <a:off x="4134424" y="133817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/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/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blipFill>
                <a:blip r:embed="rId5"/>
                <a:stretch>
                  <a:fillRect l="-2222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285E1B2D-4CA3-4A58-8D99-A1BAB62EBB26}"/>
              </a:ext>
            </a:extLst>
          </p:cNvPr>
          <p:cNvSpPr/>
          <p:nvPr/>
        </p:nvSpPr>
        <p:spPr>
          <a:xfrm>
            <a:off x="4932117" y="10201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99041A3-456B-4C6C-8689-DBF3C52BAB83}"/>
              </a:ext>
            </a:extLst>
          </p:cNvPr>
          <p:cNvCxnSpPr/>
          <p:nvPr/>
        </p:nvCxnSpPr>
        <p:spPr>
          <a:xfrm flipV="1">
            <a:off x="5987953" y="1345678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754F06-03AF-4944-B4DB-33041A3E7082}"/>
              </a:ext>
            </a:extLst>
          </p:cNvPr>
          <p:cNvSpPr txBox="1"/>
          <p:nvPr/>
        </p:nvSpPr>
        <p:spPr>
          <a:xfrm>
            <a:off x="6547960" y="484201"/>
            <a:ext cx="1368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Model-Predicted</a:t>
            </a:r>
          </a:p>
          <a:p>
            <a:pPr algn="ctr"/>
            <a:r>
              <a:rPr lang="en-US" sz="1350" dirty="0"/>
              <a:t>Next Word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D7C1FA-FDD5-468F-8916-5C72B42100B4}"/>
              </a:ext>
            </a:extLst>
          </p:cNvPr>
          <p:cNvSpPr txBox="1"/>
          <p:nvPr/>
        </p:nvSpPr>
        <p:spPr>
          <a:xfrm>
            <a:off x="5079162" y="117986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C6AA0-F4F8-4BC0-BCCF-3B37227AFB27}"/>
              </a:ext>
            </a:extLst>
          </p:cNvPr>
          <p:cNvSpPr txBox="1"/>
          <p:nvPr/>
        </p:nvSpPr>
        <p:spPr>
          <a:xfrm>
            <a:off x="3163672" y="1125388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Recurrent Neural Network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1A4B573-943C-4CE1-9681-3EF1F6BB9FE7}"/>
              </a:ext>
            </a:extLst>
          </p:cNvPr>
          <p:cNvGrpSpPr/>
          <p:nvPr/>
        </p:nvGrpSpPr>
        <p:grpSpPr>
          <a:xfrm>
            <a:off x="3345564" y="2676271"/>
            <a:ext cx="150274" cy="1795084"/>
            <a:chOff x="3578090" y="4389909"/>
            <a:chExt cx="178903" cy="2107097"/>
          </a:xfrm>
        </p:grpSpPr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F0CFA303-D5E6-4A0A-94E4-C90C85C02CF4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38812B58-E1F1-4FAF-93F2-0F132F405766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6CA38C4E-86B7-4402-BCA9-B5A933FE7A4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29847681-24D3-4246-B9EB-E75220B083D7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5EFEEF9E-70C7-4895-961D-D128518DEC0D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97849F2A-CAB3-4296-ABF0-EF4A3B396FAF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5012D812-BFB7-4FB4-88BD-B0F5120C327E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236763B-06B4-41FB-9164-E559564C7805}"/>
              </a:ext>
            </a:extLst>
          </p:cNvPr>
          <p:cNvGrpSpPr/>
          <p:nvPr/>
        </p:nvGrpSpPr>
        <p:grpSpPr>
          <a:xfrm>
            <a:off x="5316656" y="2676271"/>
            <a:ext cx="150274" cy="1795084"/>
            <a:chOff x="3578090" y="4389909"/>
            <a:chExt cx="178903" cy="2107097"/>
          </a:xfrm>
        </p:grpSpPr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65384838-7616-43A5-91BF-6456D766B97B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840B3672-3F32-4A71-AD7D-6EBD2D827B56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848F75C4-B7B5-43E2-807B-01FBD4676D64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11F3A34-607C-4A0D-928A-2EFC340FA376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D8EA568B-3BF2-4F8D-B598-C6C5DCFEADD3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4D29939C-922B-4E5A-A767-7C3EE47732D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AB9CB9A-7ED3-4C96-8873-F6A72FC5AF94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F09D315-763C-4490-9B7D-38D3784BE578}"/>
              </a:ext>
            </a:extLst>
          </p:cNvPr>
          <p:cNvCxnSpPr>
            <a:cxnSpLocks/>
            <a:endCxn id="62" idx="2"/>
          </p:cNvCxnSpPr>
          <p:nvPr/>
        </p:nvCxnSpPr>
        <p:spPr>
          <a:xfrm>
            <a:off x="3607152" y="2752477"/>
            <a:ext cx="1715069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AC30E47-E878-4504-BBDD-D520F4DC511D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3643742" y="2752477"/>
            <a:ext cx="1672914" cy="29071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38E8DA3-4DBF-4E37-A754-4F55EFEACED1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3638177" y="2752476"/>
            <a:ext cx="1684044" cy="57578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36430CD-9B4A-4EEB-A84C-25F334FBF5C6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3642646" y="2752475"/>
            <a:ext cx="1700767" cy="158878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1C7A8F2-93F5-444F-A382-1ED233B6C1C7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3580394" y="2752478"/>
            <a:ext cx="1741826" cy="2892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5DA7E15-03EA-47A0-850E-7F2A1937C27E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3616984" y="3041703"/>
            <a:ext cx="1699672" cy="148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8678913-4F08-4DC3-AF23-3C643ED60BA3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3611419" y="3041702"/>
            <a:ext cx="1710801" cy="286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866841A-A4CF-4CC3-B6C9-60D6A0AB7433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3594720" y="3029207"/>
            <a:ext cx="1727500" cy="13659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09D7093-DEE6-48BF-9E1E-896E53065157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3508268" y="4395149"/>
            <a:ext cx="1813952" cy="166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A3641CA-F574-4111-B271-B86C460F95F9}"/>
              </a:ext>
            </a:extLst>
          </p:cNvPr>
          <p:cNvCxnSpPr>
            <a:cxnSpLocks/>
            <a:endCxn id="64" idx="3"/>
          </p:cNvCxnSpPr>
          <p:nvPr/>
        </p:nvCxnSpPr>
        <p:spPr>
          <a:xfrm flipV="1">
            <a:off x="3544859" y="3382144"/>
            <a:ext cx="1798554" cy="102967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32A6540-0B9B-4EAA-8D4C-024B8DEDBDE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3539294" y="3043191"/>
            <a:ext cx="1777361" cy="136863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B1E060B-9CFE-4B55-B3C0-7BA065C5B73A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3543764" y="2752478"/>
            <a:ext cx="1778457" cy="165934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F1717AF-8743-496E-8AC9-9B48B39CEE17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3607151" y="2806364"/>
            <a:ext cx="1736262" cy="5275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B373211-ED2F-41BB-92B2-411BA46972FE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3643742" y="3043191"/>
            <a:ext cx="1672914" cy="29071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D05B7D9-31C2-4D85-BE1C-73AFF087AD73}"/>
              </a:ext>
            </a:extLst>
          </p:cNvPr>
          <p:cNvCxnSpPr>
            <a:cxnSpLocks/>
          </p:cNvCxnSpPr>
          <p:nvPr/>
        </p:nvCxnSpPr>
        <p:spPr>
          <a:xfrm>
            <a:off x="3638177" y="3333902"/>
            <a:ext cx="158263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3AE00CF-C459-462F-8C70-75AC1139B95A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3642646" y="3333901"/>
            <a:ext cx="1679575" cy="106124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8E44F31-41D6-4C7E-BC89-5E3CDC65FE15}"/>
                  </a:ext>
                </a:extLst>
              </p:cNvPr>
              <p:cNvSpPr/>
              <p:nvPr/>
            </p:nvSpPr>
            <p:spPr>
              <a:xfrm>
                <a:off x="4248333" y="2338548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8E44F31-41D6-4C7E-BC89-5E3CDC65F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333" y="2338548"/>
                <a:ext cx="4662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DF16AFA-9B76-407C-B7FB-B85D20B5FC5E}"/>
                  </a:ext>
                </a:extLst>
              </p:cNvPr>
              <p:cNvSpPr txBox="1"/>
              <p:nvPr/>
            </p:nvSpPr>
            <p:spPr>
              <a:xfrm>
                <a:off x="5244200" y="4479561"/>
                <a:ext cx="4872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DF16AFA-9B76-407C-B7FB-B85D20B5F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200" y="4479561"/>
                <a:ext cx="4872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8B7564A-B348-48F5-9893-F419F724F34C}"/>
                  </a:ext>
                </a:extLst>
              </p:cNvPr>
              <p:cNvSpPr/>
              <p:nvPr/>
            </p:nvSpPr>
            <p:spPr>
              <a:xfrm>
                <a:off x="487600" y="3442234"/>
                <a:ext cx="1247011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Vector</m:t>
                      </m:r>
                      <m: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8B7564A-B348-48F5-9893-F419F724F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00" y="3442234"/>
                <a:ext cx="1247011" cy="237383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248320-E422-4E1C-91A3-1D1FCA0EE3D9}"/>
                  </a:ext>
                </a:extLst>
              </p:cNvPr>
              <p:cNvSpPr/>
              <p:nvPr/>
            </p:nvSpPr>
            <p:spPr>
              <a:xfrm>
                <a:off x="1734611" y="3442234"/>
                <a:ext cx="1247011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248320-E422-4E1C-91A3-1D1FCA0EE3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611" y="3442234"/>
                <a:ext cx="1247011" cy="2373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79411DA-15B5-4560-B0AD-9FA1A88B39B1}"/>
              </a:ext>
            </a:extLst>
          </p:cNvPr>
          <p:cNvCxnSpPr>
            <a:cxnSpLocks/>
          </p:cNvCxnSpPr>
          <p:nvPr/>
        </p:nvCxnSpPr>
        <p:spPr>
          <a:xfrm>
            <a:off x="3560019" y="1721938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82C9501-AC35-40E6-948E-ACC5BAD5148E}"/>
                  </a:ext>
                </a:extLst>
              </p:cNvPr>
              <p:cNvSpPr txBox="1"/>
              <p:nvPr/>
            </p:nvSpPr>
            <p:spPr>
              <a:xfrm>
                <a:off x="3651400" y="1882008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82C9501-AC35-40E6-948E-ACC5BAD51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400" y="1882008"/>
                <a:ext cx="225767" cy="207749"/>
              </a:xfrm>
              <a:prstGeom prst="rect">
                <a:avLst/>
              </a:prstGeom>
              <a:blipFill>
                <a:blip r:embed="rId10"/>
                <a:stretch>
                  <a:fillRect l="-2352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5296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/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FDFECD0-5A3B-4BAB-AFE1-8FAC8EDAE844}"/>
              </a:ext>
            </a:extLst>
          </p:cNvPr>
          <p:cNvSpPr txBox="1"/>
          <p:nvPr/>
        </p:nvSpPr>
        <p:spPr>
          <a:xfrm>
            <a:off x="780015" y="447265"/>
            <a:ext cx="18306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Sequence of Word </a:t>
            </a:r>
          </a:p>
          <a:p>
            <a:pPr algn="ctr"/>
            <a:r>
              <a:rPr lang="en-US" sz="1350" dirty="0"/>
              <a:t>Embeddings (sentence)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98219-5412-44A3-B4C4-73C68B0EB896}"/>
              </a:ext>
            </a:extLst>
          </p:cNvPr>
          <p:cNvCxnSpPr>
            <a:stCxn id="2" idx="3"/>
          </p:cNvCxnSpPr>
          <p:nvPr/>
        </p:nvCxnSpPr>
        <p:spPr>
          <a:xfrm flipV="1">
            <a:off x="2267194" y="134147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1589C32-E66E-4609-8605-BC3B4C3933A4}"/>
              </a:ext>
            </a:extLst>
          </p:cNvPr>
          <p:cNvSpPr/>
          <p:nvPr/>
        </p:nvSpPr>
        <p:spPr>
          <a:xfrm>
            <a:off x="3059178" y="1026625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7E368D-6F97-4267-8318-52A6FE794DA9}"/>
              </a:ext>
            </a:extLst>
          </p:cNvPr>
          <p:cNvCxnSpPr>
            <a:cxnSpLocks/>
          </p:cNvCxnSpPr>
          <p:nvPr/>
        </p:nvCxnSpPr>
        <p:spPr>
          <a:xfrm>
            <a:off x="3564115" y="49873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/>
              <p:nvPr/>
            </p:nvSpPr>
            <p:spPr>
              <a:xfrm>
                <a:off x="3643742" y="658805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742" y="658805"/>
                <a:ext cx="390876" cy="207749"/>
              </a:xfrm>
              <a:prstGeom prst="rect">
                <a:avLst/>
              </a:prstGeom>
              <a:blipFill>
                <a:blip r:embed="rId3"/>
                <a:stretch>
                  <a:fillRect l="-937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1A089C-F27B-4754-9FDF-478857FD2583}"/>
              </a:ext>
            </a:extLst>
          </p:cNvPr>
          <p:cNvCxnSpPr/>
          <p:nvPr/>
        </p:nvCxnSpPr>
        <p:spPr>
          <a:xfrm flipV="1">
            <a:off x="4134424" y="133817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/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/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blipFill>
                <a:blip r:embed="rId5"/>
                <a:stretch>
                  <a:fillRect l="-2222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285E1B2D-4CA3-4A58-8D99-A1BAB62EBB26}"/>
              </a:ext>
            </a:extLst>
          </p:cNvPr>
          <p:cNvSpPr/>
          <p:nvPr/>
        </p:nvSpPr>
        <p:spPr>
          <a:xfrm>
            <a:off x="4932117" y="1020105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99041A3-456B-4C6C-8689-DBF3C52BAB83}"/>
              </a:ext>
            </a:extLst>
          </p:cNvPr>
          <p:cNvCxnSpPr/>
          <p:nvPr/>
        </p:nvCxnSpPr>
        <p:spPr>
          <a:xfrm flipV="1">
            <a:off x="5987953" y="1345678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754F06-03AF-4944-B4DB-33041A3E7082}"/>
              </a:ext>
            </a:extLst>
          </p:cNvPr>
          <p:cNvSpPr txBox="1"/>
          <p:nvPr/>
        </p:nvSpPr>
        <p:spPr>
          <a:xfrm>
            <a:off x="6547960" y="484201"/>
            <a:ext cx="1368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Model-Predicted</a:t>
            </a:r>
          </a:p>
          <a:p>
            <a:pPr algn="ctr"/>
            <a:r>
              <a:rPr lang="en-US" sz="1350" dirty="0"/>
              <a:t>Next Word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D7C1FA-FDD5-468F-8916-5C72B42100B4}"/>
              </a:ext>
            </a:extLst>
          </p:cNvPr>
          <p:cNvSpPr txBox="1"/>
          <p:nvPr/>
        </p:nvSpPr>
        <p:spPr>
          <a:xfrm>
            <a:off x="5079162" y="117986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C6AA0-F4F8-4BC0-BCCF-3B37227AFB27}"/>
              </a:ext>
            </a:extLst>
          </p:cNvPr>
          <p:cNvSpPr txBox="1"/>
          <p:nvPr/>
        </p:nvSpPr>
        <p:spPr>
          <a:xfrm>
            <a:off x="3163672" y="1125388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Recurrent Neural Network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1A4B573-943C-4CE1-9681-3EF1F6BB9FE7}"/>
              </a:ext>
            </a:extLst>
          </p:cNvPr>
          <p:cNvGrpSpPr/>
          <p:nvPr/>
        </p:nvGrpSpPr>
        <p:grpSpPr>
          <a:xfrm>
            <a:off x="3399932" y="2570245"/>
            <a:ext cx="150274" cy="1795084"/>
            <a:chOff x="3578090" y="4389909"/>
            <a:chExt cx="178903" cy="2107097"/>
          </a:xfrm>
        </p:grpSpPr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F0CFA303-D5E6-4A0A-94E4-C90C85C02CF4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38812B58-E1F1-4FAF-93F2-0F132F405766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6CA38C4E-86B7-4402-BCA9-B5A933FE7A4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29847681-24D3-4246-B9EB-E75220B083D7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5EFEEF9E-70C7-4895-961D-D128518DEC0D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97849F2A-CAB3-4296-ABF0-EF4A3B396FAF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5012D812-BFB7-4FB4-88BD-B0F5120C327E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236763B-06B4-41FB-9164-E559564C7805}"/>
              </a:ext>
            </a:extLst>
          </p:cNvPr>
          <p:cNvGrpSpPr/>
          <p:nvPr/>
        </p:nvGrpSpPr>
        <p:grpSpPr>
          <a:xfrm>
            <a:off x="5371024" y="2570245"/>
            <a:ext cx="150274" cy="1795084"/>
            <a:chOff x="3578090" y="4389909"/>
            <a:chExt cx="178903" cy="2107097"/>
          </a:xfrm>
        </p:grpSpPr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65384838-7616-43A5-91BF-6456D766B97B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840B3672-3F32-4A71-AD7D-6EBD2D827B56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848F75C4-B7B5-43E2-807B-01FBD4676D64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11F3A34-607C-4A0D-928A-2EFC340FA376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D8EA568B-3BF2-4F8D-B598-C6C5DCFEADD3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4D29939C-922B-4E5A-A767-7C3EE47732D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AB9CB9A-7ED3-4C96-8873-F6A72FC5AF94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F09D315-763C-4490-9B7D-38D3784BE578}"/>
              </a:ext>
            </a:extLst>
          </p:cNvPr>
          <p:cNvCxnSpPr>
            <a:cxnSpLocks/>
            <a:endCxn id="62" idx="2"/>
          </p:cNvCxnSpPr>
          <p:nvPr/>
        </p:nvCxnSpPr>
        <p:spPr>
          <a:xfrm>
            <a:off x="3661520" y="2646451"/>
            <a:ext cx="1715069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AC30E47-E878-4504-BBDD-D520F4DC511D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3698110" y="2646451"/>
            <a:ext cx="1672914" cy="29071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38E8DA3-4DBF-4E37-A754-4F55EFEACED1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3692545" y="2646450"/>
            <a:ext cx="1684044" cy="57578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36430CD-9B4A-4EEB-A84C-25F334FBF5C6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3697014" y="2646449"/>
            <a:ext cx="1700767" cy="158878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1C7A8F2-93F5-444F-A382-1ED233B6C1C7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3634762" y="2646452"/>
            <a:ext cx="1741826" cy="2892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5DA7E15-03EA-47A0-850E-7F2A1937C27E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3671352" y="2935677"/>
            <a:ext cx="1699672" cy="148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8678913-4F08-4DC3-AF23-3C643ED60BA3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3665787" y="2935676"/>
            <a:ext cx="1710801" cy="286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866841A-A4CF-4CC3-B6C9-60D6A0AB7433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3649088" y="2923181"/>
            <a:ext cx="1727500" cy="13659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09D7093-DEE6-48BF-9E1E-896E53065157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3562636" y="4289123"/>
            <a:ext cx="1813952" cy="166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A3641CA-F574-4111-B271-B86C460F95F9}"/>
              </a:ext>
            </a:extLst>
          </p:cNvPr>
          <p:cNvCxnSpPr>
            <a:cxnSpLocks/>
            <a:endCxn id="64" idx="3"/>
          </p:cNvCxnSpPr>
          <p:nvPr/>
        </p:nvCxnSpPr>
        <p:spPr>
          <a:xfrm flipV="1">
            <a:off x="3599227" y="3276118"/>
            <a:ext cx="1798554" cy="102967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32A6540-0B9B-4EAA-8D4C-024B8DEDBDE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3593662" y="2937165"/>
            <a:ext cx="1777361" cy="136863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B1E060B-9CFE-4B55-B3C0-7BA065C5B73A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3598132" y="2646452"/>
            <a:ext cx="1778457" cy="165934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F1717AF-8743-496E-8AC9-9B48B39CEE17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3661519" y="2700338"/>
            <a:ext cx="1736262" cy="5275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B373211-ED2F-41BB-92B2-411BA46972FE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3698110" y="2937165"/>
            <a:ext cx="1672914" cy="29071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D05B7D9-31C2-4D85-BE1C-73AFF087AD73}"/>
              </a:ext>
            </a:extLst>
          </p:cNvPr>
          <p:cNvCxnSpPr>
            <a:cxnSpLocks/>
          </p:cNvCxnSpPr>
          <p:nvPr/>
        </p:nvCxnSpPr>
        <p:spPr>
          <a:xfrm>
            <a:off x="3692545" y="3227876"/>
            <a:ext cx="158263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3AE00CF-C459-462F-8C70-75AC1139B95A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3697014" y="3227875"/>
            <a:ext cx="1679575" cy="106124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8E44F31-41D6-4C7E-BC89-5E3CDC65FE15}"/>
                  </a:ext>
                </a:extLst>
              </p:cNvPr>
              <p:cNvSpPr/>
              <p:nvPr/>
            </p:nvSpPr>
            <p:spPr>
              <a:xfrm>
                <a:off x="4302701" y="2232522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8E44F31-41D6-4C7E-BC89-5E3CDC65F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701" y="2232522"/>
                <a:ext cx="4662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DF16AFA-9B76-407C-B7FB-B85D20B5FC5E}"/>
                  </a:ext>
                </a:extLst>
              </p:cNvPr>
              <p:cNvSpPr txBox="1"/>
              <p:nvPr/>
            </p:nvSpPr>
            <p:spPr>
              <a:xfrm>
                <a:off x="5298568" y="4373535"/>
                <a:ext cx="4872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DF16AFA-9B76-407C-B7FB-B85D20B5F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568" y="4373535"/>
                <a:ext cx="4872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8B7564A-B348-48F5-9893-F419F724F34C}"/>
                  </a:ext>
                </a:extLst>
              </p:cNvPr>
              <p:cNvSpPr/>
              <p:nvPr/>
            </p:nvSpPr>
            <p:spPr>
              <a:xfrm>
                <a:off x="541968" y="3336208"/>
                <a:ext cx="1247011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Vector</m:t>
                      </m:r>
                      <m: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8B7564A-B348-48F5-9893-F419F724F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68" y="3336208"/>
                <a:ext cx="1247011" cy="237383"/>
              </a:xfrm>
              <a:prstGeom prst="rect">
                <a:avLst/>
              </a:prstGeom>
              <a:blipFill>
                <a:blip r:embed="rId8"/>
                <a:stretch>
                  <a:fillRect l="-990" b="-2381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248320-E422-4E1C-91A3-1D1FCA0EE3D9}"/>
                  </a:ext>
                </a:extLst>
              </p:cNvPr>
              <p:cNvSpPr/>
              <p:nvPr/>
            </p:nvSpPr>
            <p:spPr>
              <a:xfrm>
                <a:off x="1788979" y="3336208"/>
                <a:ext cx="1247011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248320-E422-4E1C-91A3-1D1FCA0EE3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979" y="3336208"/>
                <a:ext cx="1247011" cy="2373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8D8CCC6C-4C93-4E5A-B156-D76089F8904A}"/>
              </a:ext>
            </a:extLst>
          </p:cNvPr>
          <p:cNvSpPr/>
          <p:nvPr/>
        </p:nvSpPr>
        <p:spPr>
          <a:xfrm>
            <a:off x="7773520" y="1917725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96D12DF-E621-4722-9146-4462BBD1941B}"/>
              </a:ext>
            </a:extLst>
          </p:cNvPr>
          <p:cNvSpPr/>
          <p:nvPr/>
        </p:nvSpPr>
        <p:spPr>
          <a:xfrm>
            <a:off x="7767955" y="2208437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1B59DD8F-5075-4176-BB8E-F71B72AF08BF}"/>
              </a:ext>
            </a:extLst>
          </p:cNvPr>
          <p:cNvSpPr/>
          <p:nvPr/>
        </p:nvSpPr>
        <p:spPr>
          <a:xfrm>
            <a:off x="7773520" y="2493505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4B60C655-565E-455A-931F-88D5E6796CFD}"/>
              </a:ext>
            </a:extLst>
          </p:cNvPr>
          <p:cNvSpPr/>
          <p:nvPr/>
        </p:nvSpPr>
        <p:spPr>
          <a:xfrm>
            <a:off x="7750493" y="4447438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04CD6F6D-6CE4-417F-B2A0-47E97067A83B}"/>
              </a:ext>
            </a:extLst>
          </p:cNvPr>
          <p:cNvSpPr/>
          <p:nvPr/>
        </p:nvSpPr>
        <p:spPr>
          <a:xfrm>
            <a:off x="7763030" y="3131119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246E455B-E213-4F47-AB1E-6ECB0A156C08}"/>
              </a:ext>
            </a:extLst>
          </p:cNvPr>
          <p:cNvSpPr/>
          <p:nvPr/>
        </p:nvSpPr>
        <p:spPr>
          <a:xfrm>
            <a:off x="7763030" y="3317401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648B4E5F-088E-4CAD-A18C-79AD5FE7C63E}"/>
              </a:ext>
            </a:extLst>
          </p:cNvPr>
          <p:cNvSpPr/>
          <p:nvPr/>
        </p:nvSpPr>
        <p:spPr>
          <a:xfrm>
            <a:off x="7763030" y="3503683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523F814-E2C3-46E3-95D8-7DA35EE28667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5540119" y="1993931"/>
            <a:ext cx="2233401" cy="63221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43A5572-BEF9-49D2-B8C4-B360AC04AB6D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5534554" y="2284644"/>
            <a:ext cx="2233401" cy="36180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4ACF2F6-8084-42EF-A36E-75AB9193DB7C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5534554" y="2569712"/>
            <a:ext cx="2238966" cy="767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8DC2D38-BD32-4FC2-9035-3741FB7680B5}"/>
              </a:ext>
            </a:extLst>
          </p:cNvPr>
          <p:cNvCxnSpPr>
            <a:cxnSpLocks/>
            <a:stCxn id="62" idx="6"/>
            <a:endCxn id="60" idx="2"/>
          </p:cNvCxnSpPr>
          <p:nvPr/>
        </p:nvCxnSpPr>
        <p:spPr>
          <a:xfrm>
            <a:off x="5521297" y="2646452"/>
            <a:ext cx="2229195" cy="187719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4BAF99C-2BE1-4FFE-9C3D-86BC6455409A}"/>
              </a:ext>
            </a:extLst>
          </p:cNvPr>
          <p:cNvCxnSpPr>
            <a:cxnSpLocks/>
            <a:stCxn id="63" idx="6"/>
            <a:endCxn id="60" idx="2"/>
          </p:cNvCxnSpPr>
          <p:nvPr/>
        </p:nvCxnSpPr>
        <p:spPr>
          <a:xfrm>
            <a:off x="5515732" y="2937165"/>
            <a:ext cx="2234760" cy="158648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A1C1273-1BD0-4FBD-AA93-64D8C80C5475}"/>
              </a:ext>
            </a:extLst>
          </p:cNvPr>
          <p:cNvCxnSpPr>
            <a:cxnSpLocks/>
            <a:stCxn id="64" idx="6"/>
            <a:endCxn id="60" idx="2"/>
          </p:cNvCxnSpPr>
          <p:nvPr/>
        </p:nvCxnSpPr>
        <p:spPr>
          <a:xfrm>
            <a:off x="5521297" y="3222232"/>
            <a:ext cx="2229195" cy="130141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54170E7-AFAD-4D5F-A3F9-EAABA10F4DBF}"/>
              </a:ext>
            </a:extLst>
          </p:cNvPr>
          <p:cNvCxnSpPr>
            <a:cxnSpLocks/>
            <a:stCxn id="65" idx="7"/>
            <a:endCxn id="60" idx="2"/>
          </p:cNvCxnSpPr>
          <p:nvPr/>
        </p:nvCxnSpPr>
        <p:spPr>
          <a:xfrm>
            <a:off x="5500105" y="4235236"/>
            <a:ext cx="2250387" cy="288409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EC518D1-8E3B-4C8B-A8C7-55BA07AE8659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5528989" y="1993932"/>
            <a:ext cx="2244531" cy="94323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C979043-A947-4D6F-BEF2-8091A3E9BEF4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5528989" y="2284645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214FD54-9AD9-479B-ADF4-D01BC4CF7110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5528989" y="2569712"/>
            <a:ext cx="2244531" cy="36745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7940AC6-A826-4DEE-9994-8B1C5476614C}"/>
              </a:ext>
            </a:extLst>
          </p:cNvPr>
          <p:cNvCxnSpPr>
            <a:cxnSpLocks/>
            <a:endCxn id="57" idx="3"/>
          </p:cNvCxnSpPr>
          <p:nvPr/>
        </p:nvCxnSpPr>
        <p:spPr>
          <a:xfrm flipV="1">
            <a:off x="5519219" y="2047818"/>
            <a:ext cx="2275493" cy="11710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8BA2F0D-6684-42D6-AB08-6EE2B547F207}"/>
              </a:ext>
            </a:extLst>
          </p:cNvPr>
          <p:cNvCxnSpPr>
            <a:cxnSpLocks/>
          </p:cNvCxnSpPr>
          <p:nvPr/>
        </p:nvCxnSpPr>
        <p:spPr>
          <a:xfrm flipV="1">
            <a:off x="5534554" y="2349958"/>
            <a:ext cx="2176810" cy="8722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FE9B894-C56C-4B11-8E59-E8F31A804402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5534554" y="2569712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ED1CDB1-04EE-411B-9591-58CCD08E158A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5513362" y="2623598"/>
            <a:ext cx="2281350" cy="161163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05A1927-7BBC-4210-A100-BE178013FEBB}"/>
              </a:ext>
            </a:extLst>
          </p:cNvPr>
          <p:cNvCxnSpPr>
            <a:cxnSpLocks/>
          </p:cNvCxnSpPr>
          <p:nvPr/>
        </p:nvCxnSpPr>
        <p:spPr>
          <a:xfrm flipV="1">
            <a:off x="5513362" y="2306966"/>
            <a:ext cx="2300598" cy="192827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BAC45E6-965F-4AEC-B3B5-CEA2FBC8B63B}"/>
              </a:ext>
            </a:extLst>
          </p:cNvPr>
          <p:cNvCxnSpPr>
            <a:cxnSpLocks/>
          </p:cNvCxnSpPr>
          <p:nvPr/>
        </p:nvCxnSpPr>
        <p:spPr>
          <a:xfrm flipV="1">
            <a:off x="5513362" y="2034592"/>
            <a:ext cx="2265696" cy="220064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7B947ACC-0925-4FD4-A9D5-FD80B7A54B5C}"/>
                  </a:ext>
                </a:extLst>
              </p:cNvPr>
              <p:cNvSpPr/>
              <p:nvPr/>
            </p:nvSpPr>
            <p:spPr>
              <a:xfrm>
                <a:off x="6325560" y="1891609"/>
                <a:ext cx="400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7B947ACC-0925-4FD4-A9D5-FD80B7A54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560" y="1891609"/>
                <a:ext cx="40075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5FBF4FC-4CFE-4A5E-B9FC-205DA63BE7D7}"/>
                  </a:ext>
                </a:extLst>
              </p:cNvPr>
              <p:cNvSpPr txBox="1"/>
              <p:nvPr/>
            </p:nvSpPr>
            <p:spPr>
              <a:xfrm>
                <a:off x="7995541" y="1830808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5FBF4FC-4CFE-4A5E-B9FC-205DA63BE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541" y="1830808"/>
                <a:ext cx="277768" cy="276999"/>
              </a:xfrm>
              <a:prstGeom prst="rect">
                <a:avLst/>
              </a:prstGeom>
              <a:blipFill>
                <a:blip r:embed="rId11"/>
                <a:stretch>
                  <a:fillRect l="-22727" r="-4545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F6E0224-16C1-4368-A1AD-CF8EB9260F60}"/>
                  </a:ext>
                </a:extLst>
              </p:cNvPr>
              <p:cNvSpPr txBox="1"/>
              <p:nvPr/>
            </p:nvSpPr>
            <p:spPr>
              <a:xfrm>
                <a:off x="7979887" y="2110989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F6E0224-16C1-4368-A1AD-CF8EB9260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87" y="2110989"/>
                <a:ext cx="283091" cy="276999"/>
              </a:xfrm>
              <a:prstGeom prst="rect">
                <a:avLst/>
              </a:prstGeom>
              <a:blipFill>
                <a:blip r:embed="rId12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685AB13-57BF-45C1-B75C-E3BDC34FF738}"/>
                  </a:ext>
                </a:extLst>
              </p:cNvPr>
              <p:cNvSpPr txBox="1"/>
              <p:nvPr/>
            </p:nvSpPr>
            <p:spPr>
              <a:xfrm>
                <a:off x="7979887" y="2399769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685AB13-57BF-45C1-B75C-E3BDC34FF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87" y="2399769"/>
                <a:ext cx="283091" cy="276999"/>
              </a:xfrm>
              <a:prstGeom prst="rect">
                <a:avLst/>
              </a:prstGeom>
              <a:blipFill>
                <a:blip r:embed="rId13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F0E0831-EBBE-4226-A17F-5505FE75F92F}"/>
                  </a:ext>
                </a:extLst>
              </p:cNvPr>
              <p:cNvSpPr txBox="1"/>
              <p:nvPr/>
            </p:nvSpPr>
            <p:spPr>
              <a:xfrm>
                <a:off x="7952030" y="4395857"/>
                <a:ext cx="520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F0E0831-EBBE-4226-A17F-5505FE75F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030" y="4395857"/>
                <a:ext cx="520592" cy="276999"/>
              </a:xfrm>
              <a:prstGeom prst="rect">
                <a:avLst/>
              </a:prstGeom>
              <a:blipFill>
                <a:blip r:embed="rId14"/>
                <a:stretch>
                  <a:fillRect l="-9524" r="-238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ectangle 112">
            <a:extLst>
              <a:ext uri="{FF2B5EF4-FFF2-40B4-BE49-F238E27FC236}">
                <a16:creationId xmlns:a16="http://schemas.microsoft.com/office/drawing/2014/main" id="{4D6485A1-327A-4AE2-96C9-B4F9459C6A48}"/>
              </a:ext>
            </a:extLst>
          </p:cNvPr>
          <p:cNvSpPr/>
          <p:nvPr/>
        </p:nvSpPr>
        <p:spPr>
          <a:xfrm rot="5400000">
            <a:off x="7354579" y="3058549"/>
            <a:ext cx="2632036" cy="29815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Softmax</a:t>
            </a:r>
            <a:endParaRPr lang="en-US" dirty="0"/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3EDAC347-FC10-4FA1-B81D-743237496881}"/>
              </a:ext>
            </a:extLst>
          </p:cNvPr>
          <p:cNvSpPr/>
          <p:nvPr/>
        </p:nvSpPr>
        <p:spPr>
          <a:xfrm>
            <a:off x="8205015" y="3249408"/>
            <a:ext cx="226002" cy="2354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0354E3A-7ECD-4D24-8EED-D64077811A63}"/>
              </a:ext>
            </a:extLst>
          </p:cNvPr>
          <p:cNvCxnSpPr>
            <a:cxnSpLocks/>
          </p:cNvCxnSpPr>
          <p:nvPr/>
        </p:nvCxnSpPr>
        <p:spPr>
          <a:xfrm>
            <a:off x="3560019" y="1721938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98CA0ED-0B4A-4485-BF6F-F5769F65051F}"/>
                  </a:ext>
                </a:extLst>
              </p:cNvPr>
              <p:cNvSpPr txBox="1"/>
              <p:nvPr/>
            </p:nvSpPr>
            <p:spPr>
              <a:xfrm>
                <a:off x="3651400" y="1882008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98CA0ED-0B4A-4485-BF6F-F5769F650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400" y="1882008"/>
                <a:ext cx="225767" cy="207749"/>
              </a:xfrm>
              <a:prstGeom prst="rect">
                <a:avLst/>
              </a:prstGeom>
              <a:blipFill>
                <a:blip r:embed="rId15"/>
                <a:stretch>
                  <a:fillRect l="-2352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65992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6142" y="-6974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Introduce Notation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1A4B573-943C-4CE1-9681-3EF1F6BB9FE7}"/>
              </a:ext>
            </a:extLst>
          </p:cNvPr>
          <p:cNvGrpSpPr/>
          <p:nvPr/>
        </p:nvGrpSpPr>
        <p:grpSpPr>
          <a:xfrm>
            <a:off x="3523053" y="1100134"/>
            <a:ext cx="150274" cy="1795084"/>
            <a:chOff x="3578090" y="4389909"/>
            <a:chExt cx="178903" cy="2107097"/>
          </a:xfrm>
        </p:grpSpPr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F0CFA303-D5E6-4A0A-94E4-C90C85C02CF4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38812B58-E1F1-4FAF-93F2-0F132F405766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6CA38C4E-86B7-4402-BCA9-B5A933FE7A4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29847681-24D3-4246-B9EB-E75220B083D7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5EFEEF9E-70C7-4895-961D-D128518DEC0D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97849F2A-CAB3-4296-ABF0-EF4A3B396FAF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5012D812-BFB7-4FB4-88BD-B0F5120C327E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236763B-06B4-41FB-9164-E559564C7805}"/>
              </a:ext>
            </a:extLst>
          </p:cNvPr>
          <p:cNvGrpSpPr/>
          <p:nvPr/>
        </p:nvGrpSpPr>
        <p:grpSpPr>
          <a:xfrm>
            <a:off x="5494144" y="1100134"/>
            <a:ext cx="150274" cy="1795084"/>
            <a:chOff x="3578090" y="4389909"/>
            <a:chExt cx="178903" cy="2107097"/>
          </a:xfrm>
        </p:grpSpPr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65384838-7616-43A5-91BF-6456D766B97B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840B3672-3F32-4A71-AD7D-6EBD2D827B56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848F75C4-B7B5-43E2-807B-01FBD4676D64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11F3A34-607C-4A0D-928A-2EFC340FA376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D8EA568B-3BF2-4F8D-B598-C6C5DCFEADD3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4D29939C-922B-4E5A-A767-7C3EE47732D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AB9CB9A-7ED3-4C96-8873-F6A72FC5AF94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F09D315-763C-4490-9B7D-38D3784BE578}"/>
              </a:ext>
            </a:extLst>
          </p:cNvPr>
          <p:cNvCxnSpPr>
            <a:cxnSpLocks/>
            <a:endCxn id="62" idx="2"/>
          </p:cNvCxnSpPr>
          <p:nvPr/>
        </p:nvCxnSpPr>
        <p:spPr>
          <a:xfrm>
            <a:off x="3784640" y="1176340"/>
            <a:ext cx="1715069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AC30E47-E878-4504-BBDD-D520F4DC511D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3821230" y="1176340"/>
            <a:ext cx="1672914" cy="29071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38E8DA3-4DBF-4E37-A754-4F55EFEACED1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3815665" y="1176339"/>
            <a:ext cx="1684044" cy="57578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36430CD-9B4A-4EEB-A84C-25F334FBF5C6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3820134" y="1176338"/>
            <a:ext cx="1700767" cy="158878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1C7A8F2-93F5-444F-A382-1ED233B6C1C7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3757882" y="1176341"/>
            <a:ext cx="1741826" cy="2892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5DA7E15-03EA-47A0-850E-7F2A1937C27E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3794472" y="1465565"/>
            <a:ext cx="1699672" cy="148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8678913-4F08-4DC3-AF23-3C643ED60BA3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3788907" y="1465565"/>
            <a:ext cx="1710801" cy="286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866841A-A4CF-4CC3-B6C9-60D6A0AB7433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3772209" y="1453070"/>
            <a:ext cx="1727500" cy="13659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09D7093-DEE6-48BF-9E1E-896E53065157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3685756" y="2819012"/>
            <a:ext cx="1813952" cy="166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A3641CA-F574-4111-B271-B86C460F95F9}"/>
              </a:ext>
            </a:extLst>
          </p:cNvPr>
          <p:cNvCxnSpPr>
            <a:cxnSpLocks/>
            <a:endCxn id="64" idx="3"/>
          </p:cNvCxnSpPr>
          <p:nvPr/>
        </p:nvCxnSpPr>
        <p:spPr>
          <a:xfrm flipV="1">
            <a:off x="3722347" y="1806007"/>
            <a:ext cx="1798554" cy="102967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32A6540-0B9B-4EAA-8D4C-024B8DEDBDE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3716782" y="1467054"/>
            <a:ext cx="1777361" cy="136863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B1E060B-9CFE-4B55-B3C0-7BA065C5B73A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3721252" y="1176341"/>
            <a:ext cx="1778457" cy="165934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F1717AF-8743-496E-8AC9-9B48B39CEE17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3784640" y="1230226"/>
            <a:ext cx="1736262" cy="5275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B373211-ED2F-41BB-92B2-411BA46972FE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3821230" y="1467053"/>
            <a:ext cx="1672914" cy="29071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D05B7D9-31C2-4D85-BE1C-73AFF087AD73}"/>
              </a:ext>
            </a:extLst>
          </p:cNvPr>
          <p:cNvCxnSpPr>
            <a:cxnSpLocks/>
          </p:cNvCxnSpPr>
          <p:nvPr/>
        </p:nvCxnSpPr>
        <p:spPr>
          <a:xfrm>
            <a:off x="3815665" y="1757765"/>
            <a:ext cx="158263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3AE00CF-C459-462F-8C70-75AC1139B95A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3820134" y="1757764"/>
            <a:ext cx="1679575" cy="106124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8E44F31-41D6-4C7E-BC89-5E3CDC65FE15}"/>
                  </a:ext>
                </a:extLst>
              </p:cNvPr>
              <p:cNvSpPr/>
              <p:nvPr/>
            </p:nvSpPr>
            <p:spPr>
              <a:xfrm>
                <a:off x="4425821" y="762411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8E44F31-41D6-4C7E-BC89-5E3CDC65F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821" y="762411"/>
                <a:ext cx="46621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DF16AFA-9B76-407C-B7FB-B85D20B5FC5E}"/>
                  </a:ext>
                </a:extLst>
              </p:cNvPr>
              <p:cNvSpPr txBox="1"/>
              <p:nvPr/>
            </p:nvSpPr>
            <p:spPr>
              <a:xfrm>
                <a:off x="5421688" y="2903424"/>
                <a:ext cx="4872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DF16AFA-9B76-407C-B7FB-B85D20B5F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688" y="2903424"/>
                <a:ext cx="48724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8B7564A-B348-48F5-9893-F419F724F34C}"/>
                  </a:ext>
                </a:extLst>
              </p:cNvPr>
              <p:cNvSpPr/>
              <p:nvPr/>
            </p:nvSpPr>
            <p:spPr>
              <a:xfrm>
                <a:off x="299259" y="1866097"/>
                <a:ext cx="1612841" cy="28399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Vector</m:t>
                      </m:r>
                      <m: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8B7564A-B348-48F5-9893-F419F724F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59" y="1866097"/>
                <a:ext cx="1612841" cy="283991"/>
              </a:xfrm>
              <a:prstGeom prst="rect">
                <a:avLst/>
              </a:prstGeom>
              <a:blipFill>
                <a:blip r:embed="rId4"/>
                <a:stretch>
                  <a:fillRect l="-2308" b="-2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248320-E422-4E1C-91A3-1D1FCA0EE3D9}"/>
                  </a:ext>
                </a:extLst>
              </p:cNvPr>
              <p:cNvSpPr/>
              <p:nvPr/>
            </p:nvSpPr>
            <p:spPr>
              <a:xfrm>
                <a:off x="1912099" y="1866097"/>
                <a:ext cx="1266783" cy="28399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248320-E422-4E1C-91A3-1D1FCA0EE3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099" y="1866097"/>
                <a:ext cx="1266783" cy="283991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8D8CCC6C-4C93-4E5A-B156-D76089F8904A}"/>
              </a:ext>
            </a:extLst>
          </p:cNvPr>
          <p:cNvSpPr/>
          <p:nvPr/>
        </p:nvSpPr>
        <p:spPr>
          <a:xfrm>
            <a:off x="7896640" y="447613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96D12DF-E621-4722-9146-4462BBD1941B}"/>
              </a:ext>
            </a:extLst>
          </p:cNvPr>
          <p:cNvSpPr/>
          <p:nvPr/>
        </p:nvSpPr>
        <p:spPr>
          <a:xfrm>
            <a:off x="7891075" y="738326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1B59DD8F-5075-4176-BB8E-F71B72AF08BF}"/>
              </a:ext>
            </a:extLst>
          </p:cNvPr>
          <p:cNvSpPr/>
          <p:nvPr/>
        </p:nvSpPr>
        <p:spPr>
          <a:xfrm>
            <a:off x="7896640" y="1023394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4B60C655-565E-455A-931F-88D5E6796CFD}"/>
              </a:ext>
            </a:extLst>
          </p:cNvPr>
          <p:cNvSpPr/>
          <p:nvPr/>
        </p:nvSpPr>
        <p:spPr>
          <a:xfrm>
            <a:off x="7873613" y="2977327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04CD6F6D-6CE4-417F-B2A0-47E97067A83B}"/>
              </a:ext>
            </a:extLst>
          </p:cNvPr>
          <p:cNvSpPr/>
          <p:nvPr/>
        </p:nvSpPr>
        <p:spPr>
          <a:xfrm>
            <a:off x="7886150" y="1661007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246E455B-E213-4F47-AB1E-6ECB0A156C08}"/>
              </a:ext>
            </a:extLst>
          </p:cNvPr>
          <p:cNvSpPr/>
          <p:nvPr/>
        </p:nvSpPr>
        <p:spPr>
          <a:xfrm>
            <a:off x="7886150" y="1847290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648B4E5F-088E-4CAD-A18C-79AD5FE7C63E}"/>
              </a:ext>
            </a:extLst>
          </p:cNvPr>
          <p:cNvSpPr/>
          <p:nvPr/>
        </p:nvSpPr>
        <p:spPr>
          <a:xfrm>
            <a:off x="7886150" y="2033572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523F814-E2C3-46E3-95D8-7DA35EE28667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5663239" y="523820"/>
            <a:ext cx="2233401" cy="63221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43A5572-BEF9-49D2-B8C4-B360AC04AB6D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5657674" y="814533"/>
            <a:ext cx="2233401" cy="36180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4ACF2F6-8084-42EF-A36E-75AB9193DB7C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5657674" y="1099601"/>
            <a:ext cx="2238966" cy="767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8DC2D38-BD32-4FC2-9035-3741FB7680B5}"/>
              </a:ext>
            </a:extLst>
          </p:cNvPr>
          <p:cNvCxnSpPr>
            <a:cxnSpLocks/>
            <a:stCxn id="62" idx="6"/>
            <a:endCxn id="60" idx="2"/>
          </p:cNvCxnSpPr>
          <p:nvPr/>
        </p:nvCxnSpPr>
        <p:spPr>
          <a:xfrm>
            <a:off x="5644418" y="1176341"/>
            <a:ext cx="2229195" cy="187719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4BAF99C-2BE1-4FFE-9C3D-86BC6455409A}"/>
              </a:ext>
            </a:extLst>
          </p:cNvPr>
          <p:cNvCxnSpPr>
            <a:cxnSpLocks/>
            <a:stCxn id="63" idx="6"/>
            <a:endCxn id="60" idx="2"/>
          </p:cNvCxnSpPr>
          <p:nvPr/>
        </p:nvCxnSpPr>
        <p:spPr>
          <a:xfrm>
            <a:off x="5638853" y="1467054"/>
            <a:ext cx="2234760" cy="158648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A1C1273-1BD0-4FBD-AA93-64D8C80C5475}"/>
              </a:ext>
            </a:extLst>
          </p:cNvPr>
          <p:cNvCxnSpPr>
            <a:cxnSpLocks/>
            <a:stCxn id="64" idx="6"/>
            <a:endCxn id="60" idx="2"/>
          </p:cNvCxnSpPr>
          <p:nvPr/>
        </p:nvCxnSpPr>
        <p:spPr>
          <a:xfrm>
            <a:off x="5644418" y="1752121"/>
            <a:ext cx="2229195" cy="130141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54170E7-AFAD-4D5F-A3F9-EAABA10F4DBF}"/>
              </a:ext>
            </a:extLst>
          </p:cNvPr>
          <p:cNvCxnSpPr>
            <a:cxnSpLocks/>
            <a:stCxn id="65" idx="7"/>
            <a:endCxn id="60" idx="2"/>
          </p:cNvCxnSpPr>
          <p:nvPr/>
        </p:nvCxnSpPr>
        <p:spPr>
          <a:xfrm>
            <a:off x="5623226" y="2765125"/>
            <a:ext cx="2250387" cy="288409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EC518D1-8E3B-4C8B-A8C7-55BA07AE8659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5652109" y="523820"/>
            <a:ext cx="2244531" cy="94323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C979043-A947-4D6F-BEF2-8091A3E9BEF4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5652109" y="814534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214FD54-9AD9-479B-ADF4-D01BC4CF7110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5652109" y="1099601"/>
            <a:ext cx="2244531" cy="36745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7940AC6-A826-4DEE-9994-8B1C5476614C}"/>
              </a:ext>
            </a:extLst>
          </p:cNvPr>
          <p:cNvCxnSpPr>
            <a:cxnSpLocks/>
            <a:endCxn id="57" idx="3"/>
          </p:cNvCxnSpPr>
          <p:nvPr/>
        </p:nvCxnSpPr>
        <p:spPr>
          <a:xfrm flipV="1">
            <a:off x="5642339" y="577706"/>
            <a:ext cx="2275493" cy="11710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8BA2F0D-6684-42D6-AB08-6EE2B547F207}"/>
              </a:ext>
            </a:extLst>
          </p:cNvPr>
          <p:cNvCxnSpPr>
            <a:cxnSpLocks/>
          </p:cNvCxnSpPr>
          <p:nvPr/>
        </p:nvCxnSpPr>
        <p:spPr>
          <a:xfrm flipV="1">
            <a:off x="5657674" y="879847"/>
            <a:ext cx="2176810" cy="8722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FE9B894-C56C-4B11-8E59-E8F31A804402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5657674" y="1099601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ED1CDB1-04EE-411B-9591-58CCD08E158A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5636482" y="1153487"/>
            <a:ext cx="2281350" cy="161163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05A1927-7BBC-4210-A100-BE178013FEBB}"/>
              </a:ext>
            </a:extLst>
          </p:cNvPr>
          <p:cNvCxnSpPr>
            <a:cxnSpLocks/>
          </p:cNvCxnSpPr>
          <p:nvPr/>
        </p:nvCxnSpPr>
        <p:spPr>
          <a:xfrm flipV="1">
            <a:off x="5636482" y="836855"/>
            <a:ext cx="2300598" cy="192827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BAC45E6-965F-4AEC-B3B5-CEA2FBC8B63B}"/>
              </a:ext>
            </a:extLst>
          </p:cNvPr>
          <p:cNvCxnSpPr>
            <a:cxnSpLocks/>
          </p:cNvCxnSpPr>
          <p:nvPr/>
        </p:nvCxnSpPr>
        <p:spPr>
          <a:xfrm flipV="1">
            <a:off x="5636482" y="564481"/>
            <a:ext cx="2265696" cy="220064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7B947ACC-0925-4FD4-A9D5-FD80B7A54B5C}"/>
                  </a:ext>
                </a:extLst>
              </p:cNvPr>
              <p:cNvSpPr/>
              <p:nvPr/>
            </p:nvSpPr>
            <p:spPr>
              <a:xfrm>
                <a:off x="6448681" y="421498"/>
                <a:ext cx="400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7B947ACC-0925-4FD4-A9D5-FD80B7A54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681" y="421498"/>
                <a:ext cx="4007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5FBF4FC-4CFE-4A5E-B9FC-205DA63BE7D7}"/>
                  </a:ext>
                </a:extLst>
              </p:cNvPr>
              <p:cNvSpPr txBox="1"/>
              <p:nvPr/>
            </p:nvSpPr>
            <p:spPr>
              <a:xfrm>
                <a:off x="8118661" y="360697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5FBF4FC-4CFE-4A5E-B9FC-205DA63BE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661" y="360697"/>
                <a:ext cx="277768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F6E0224-16C1-4368-A1AD-CF8EB9260F60}"/>
                  </a:ext>
                </a:extLst>
              </p:cNvPr>
              <p:cNvSpPr txBox="1"/>
              <p:nvPr/>
            </p:nvSpPr>
            <p:spPr>
              <a:xfrm>
                <a:off x="8103007" y="640878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F6E0224-16C1-4368-A1AD-CF8EB9260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3007" y="640878"/>
                <a:ext cx="283091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685AB13-57BF-45C1-B75C-E3BDC34FF738}"/>
                  </a:ext>
                </a:extLst>
              </p:cNvPr>
              <p:cNvSpPr txBox="1"/>
              <p:nvPr/>
            </p:nvSpPr>
            <p:spPr>
              <a:xfrm>
                <a:off x="8103007" y="929658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685AB13-57BF-45C1-B75C-E3BDC34FF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3007" y="929658"/>
                <a:ext cx="283091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F0E0831-EBBE-4226-A17F-5505FE75F92F}"/>
                  </a:ext>
                </a:extLst>
              </p:cNvPr>
              <p:cNvSpPr txBox="1"/>
              <p:nvPr/>
            </p:nvSpPr>
            <p:spPr>
              <a:xfrm>
                <a:off x="8075150" y="2925745"/>
                <a:ext cx="520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F0E0831-EBBE-4226-A17F-5505FE75F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150" y="2925745"/>
                <a:ext cx="520592" cy="276999"/>
              </a:xfrm>
              <a:prstGeom prst="rect">
                <a:avLst/>
              </a:prstGeom>
              <a:blipFill>
                <a:blip r:embed="rId10"/>
                <a:stretch>
                  <a:fillRect l="-12195" r="-2439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C81CA398-5198-4212-B3C4-CDEF3EA8753F}"/>
              </a:ext>
            </a:extLst>
          </p:cNvPr>
          <p:cNvSpPr/>
          <p:nvPr/>
        </p:nvSpPr>
        <p:spPr>
          <a:xfrm rot="16200000">
            <a:off x="1389889" y="1204914"/>
            <a:ext cx="678592" cy="285985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0E26F2-3EBE-4EDE-9612-689957D497D1}"/>
                  </a:ext>
                </a:extLst>
              </p:cNvPr>
              <p:cNvSpPr txBox="1"/>
              <p:nvPr/>
            </p:nvSpPr>
            <p:spPr>
              <a:xfrm>
                <a:off x="1472215" y="3110402"/>
                <a:ext cx="5151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0E26F2-3EBE-4EDE-9612-689957D49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215" y="3110402"/>
                <a:ext cx="515141" cy="276999"/>
              </a:xfrm>
              <a:prstGeom prst="rect">
                <a:avLst/>
              </a:prstGeom>
              <a:blipFill>
                <a:blip r:embed="rId11"/>
                <a:stretch>
                  <a:fillRect l="-4878" r="-243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1A6D83-EF55-4BE7-B816-8B28B870487F}"/>
                  </a:ext>
                </a:extLst>
              </p:cNvPr>
              <p:cNvSpPr txBox="1"/>
              <p:nvPr/>
            </p:nvSpPr>
            <p:spPr>
              <a:xfrm>
                <a:off x="3178882" y="3655876"/>
                <a:ext cx="2922788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100" i="1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1A6D83-EF55-4BE7-B816-8B28B8704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882" y="3655876"/>
                <a:ext cx="2922788" cy="323165"/>
              </a:xfrm>
              <a:prstGeom prst="rect">
                <a:avLst/>
              </a:prstGeom>
              <a:blipFill>
                <a:blip r:embed="rId12"/>
                <a:stretch>
                  <a:fillRect l="-1299" t="-4000" r="-303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FD90706-326D-4F01-9D57-9A0874277449}"/>
                  </a:ext>
                </a:extLst>
              </p:cNvPr>
              <p:cNvSpPr txBox="1"/>
              <p:nvPr/>
            </p:nvSpPr>
            <p:spPr>
              <a:xfrm>
                <a:off x="2362294" y="4288810"/>
                <a:ext cx="4746428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FD90706-326D-4F01-9D57-9A0874277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94" y="4288810"/>
                <a:ext cx="4746428" cy="323165"/>
              </a:xfrm>
              <a:prstGeom prst="rect">
                <a:avLst/>
              </a:prstGeom>
              <a:blipFill>
                <a:blip r:embed="rId13"/>
                <a:stretch>
                  <a:fillRect l="-800" r="-1333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Rectangle 113">
            <a:extLst>
              <a:ext uri="{FF2B5EF4-FFF2-40B4-BE49-F238E27FC236}">
                <a16:creationId xmlns:a16="http://schemas.microsoft.com/office/drawing/2014/main" id="{0F9B8E4B-A389-435F-8F5C-ECF1205AD0F9}"/>
              </a:ext>
            </a:extLst>
          </p:cNvPr>
          <p:cNvSpPr/>
          <p:nvPr/>
        </p:nvSpPr>
        <p:spPr>
          <a:xfrm rot="5400000">
            <a:off x="7446853" y="1619497"/>
            <a:ext cx="2632036" cy="29815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Softmax</a:t>
            </a:r>
            <a:endParaRPr lang="en-US" dirty="0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5FAD8F45-F68E-41D3-86A0-7498BE78D975}"/>
              </a:ext>
            </a:extLst>
          </p:cNvPr>
          <p:cNvSpPr/>
          <p:nvPr/>
        </p:nvSpPr>
        <p:spPr>
          <a:xfrm>
            <a:off x="8297289" y="1810356"/>
            <a:ext cx="226002" cy="2354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166464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925C-508A-E640-A629-DE419CF9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this fit in our Previous Framework?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30FA9-CC6E-E14F-B2A8-36B0DCC87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29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155175" y="-16487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Intuition on Model for Predicting </a:t>
            </a:r>
            <a:r>
              <a:rPr lang="en-US" i="1" dirty="0">
                <a:solidFill>
                  <a:schemeClr val="tx2"/>
                </a:solidFill>
              </a:rPr>
              <a:t>n</a:t>
            </a:r>
            <a:r>
              <a:rPr lang="en-US" dirty="0">
                <a:solidFill>
                  <a:schemeClr val="tx2"/>
                </a:solidFill>
              </a:rPr>
              <a:t>th Word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13E586C-E2A1-4216-83C7-59AA083BF582}"/>
              </a:ext>
            </a:extLst>
          </p:cNvPr>
          <p:cNvGrpSpPr/>
          <p:nvPr/>
        </p:nvGrpSpPr>
        <p:grpSpPr>
          <a:xfrm>
            <a:off x="265655" y="608931"/>
            <a:ext cx="8612690" cy="3026705"/>
            <a:chOff x="399012" y="480928"/>
            <a:chExt cx="11483587" cy="4035606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1A4B573-943C-4CE1-9681-3EF1F6BB9FE7}"/>
                </a:ext>
              </a:extLst>
            </p:cNvPr>
            <p:cNvGrpSpPr/>
            <p:nvPr/>
          </p:nvGrpSpPr>
          <p:grpSpPr>
            <a:xfrm>
              <a:off x="4697403" y="1466845"/>
              <a:ext cx="200365" cy="2393445"/>
              <a:chOff x="3578090" y="4389909"/>
              <a:chExt cx="178903" cy="2107097"/>
            </a:xfrm>
          </p:grpSpPr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F0CFA303-D5E6-4A0A-94E4-C90C85C02CF4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1" name="Flowchart: Connector 50">
                <a:extLst>
                  <a:ext uri="{FF2B5EF4-FFF2-40B4-BE49-F238E27FC236}">
                    <a16:creationId xmlns:a16="http://schemas.microsoft.com/office/drawing/2014/main" id="{38812B58-E1F1-4FAF-93F2-0F132F405766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2" name="Flowchart: Connector 51">
                <a:extLst>
                  <a:ext uri="{FF2B5EF4-FFF2-40B4-BE49-F238E27FC236}">
                    <a16:creationId xmlns:a16="http://schemas.microsoft.com/office/drawing/2014/main" id="{6CA38C4E-86B7-4402-BCA9-B5A933FE7A4A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29847681-24D3-4246-B9EB-E75220B083D7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5EFEEF9E-70C7-4895-961D-D128518DEC0D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97849F2A-CAB3-4296-ABF0-EF4A3B396FAF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5012D812-BFB7-4FB4-88BD-B0F5120C327E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236763B-06B4-41FB-9164-E559564C7805}"/>
                </a:ext>
              </a:extLst>
            </p:cNvPr>
            <p:cNvGrpSpPr/>
            <p:nvPr/>
          </p:nvGrpSpPr>
          <p:grpSpPr>
            <a:xfrm>
              <a:off x="7325525" y="1466845"/>
              <a:ext cx="200365" cy="2393445"/>
              <a:chOff x="3578090" y="4389909"/>
              <a:chExt cx="178903" cy="2107097"/>
            </a:xfrm>
          </p:grpSpPr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65384838-7616-43A5-91BF-6456D766B97B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840B3672-3F32-4A71-AD7D-6EBD2D827B56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848F75C4-B7B5-43E2-807B-01FBD4676D64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E11F3A34-607C-4A0D-928A-2EFC340FA376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D8EA568B-3BF2-4F8D-B598-C6C5DCFEADD3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4D29939C-922B-4E5A-A767-7C3EE47732DD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3AB9CB9A-7ED3-4C96-8873-F6A72FC5AF94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F09D315-763C-4490-9B7D-38D3784BE578}"/>
                </a:ext>
              </a:extLst>
            </p:cNvPr>
            <p:cNvCxnSpPr>
              <a:cxnSpLocks/>
              <a:endCxn id="62" idx="2"/>
            </p:cNvCxnSpPr>
            <p:nvPr/>
          </p:nvCxnSpPr>
          <p:spPr>
            <a:xfrm>
              <a:off x="5046186" y="1568453"/>
              <a:ext cx="228675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AC30E47-E878-4504-BBDD-D520F4DC511D}"/>
                </a:ext>
              </a:extLst>
            </p:cNvPr>
            <p:cNvCxnSpPr>
              <a:cxnSpLocks/>
              <a:endCxn id="63" idx="2"/>
            </p:cNvCxnSpPr>
            <p:nvPr/>
          </p:nvCxnSpPr>
          <p:spPr>
            <a:xfrm>
              <a:off x="5094973" y="1568453"/>
              <a:ext cx="2230552" cy="3876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38E8DA3-4DBF-4E37-A754-4F55EFEACED1}"/>
                </a:ext>
              </a:extLst>
            </p:cNvPr>
            <p:cNvCxnSpPr>
              <a:cxnSpLocks/>
              <a:endCxn id="64" idx="2"/>
            </p:cNvCxnSpPr>
            <p:nvPr/>
          </p:nvCxnSpPr>
          <p:spPr>
            <a:xfrm>
              <a:off x="5087553" y="1568452"/>
              <a:ext cx="2245392" cy="7677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36430CD-9B4A-4EEB-A84C-25F334FBF5C6}"/>
                </a:ext>
              </a:extLst>
            </p:cNvPr>
            <p:cNvCxnSpPr>
              <a:cxnSpLocks/>
              <a:endCxn id="65" idx="1"/>
            </p:cNvCxnSpPr>
            <p:nvPr/>
          </p:nvCxnSpPr>
          <p:spPr>
            <a:xfrm>
              <a:off x="5093512" y="1568451"/>
              <a:ext cx="2267689" cy="2118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1C7A8F2-93F5-444F-A382-1ED233B6C1C7}"/>
                </a:ext>
              </a:extLst>
            </p:cNvPr>
            <p:cNvCxnSpPr>
              <a:cxnSpLocks/>
              <a:endCxn id="62" idx="2"/>
            </p:cNvCxnSpPr>
            <p:nvPr/>
          </p:nvCxnSpPr>
          <p:spPr>
            <a:xfrm flipV="1">
              <a:off x="5010509" y="1568454"/>
              <a:ext cx="2322435" cy="385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D5DA7E15-03EA-47A0-850E-7F2A1937C27E}"/>
                </a:ext>
              </a:extLst>
            </p:cNvPr>
            <p:cNvCxnSpPr>
              <a:cxnSpLocks/>
              <a:endCxn id="63" idx="2"/>
            </p:cNvCxnSpPr>
            <p:nvPr/>
          </p:nvCxnSpPr>
          <p:spPr>
            <a:xfrm>
              <a:off x="5059296" y="1954087"/>
              <a:ext cx="2266229" cy="19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88678913-4F08-4DC3-AF23-3C643ED60BA3}"/>
                </a:ext>
              </a:extLst>
            </p:cNvPr>
            <p:cNvCxnSpPr>
              <a:cxnSpLocks/>
              <a:endCxn id="64" idx="2"/>
            </p:cNvCxnSpPr>
            <p:nvPr/>
          </p:nvCxnSpPr>
          <p:spPr>
            <a:xfrm>
              <a:off x="5051876" y="1954086"/>
              <a:ext cx="2281068" cy="3820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866841A-A4CF-4CC3-B6C9-60D6A0AB7433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>
              <a:off x="5029611" y="1937426"/>
              <a:ext cx="2303333" cy="1821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09D7093-DEE6-48BF-9E1E-896E53065157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4914342" y="3758682"/>
              <a:ext cx="2418602" cy="2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A3641CA-F574-4111-B271-B86C460F95F9}"/>
                </a:ext>
              </a:extLst>
            </p:cNvPr>
            <p:cNvCxnSpPr>
              <a:cxnSpLocks/>
              <a:endCxn id="64" idx="3"/>
            </p:cNvCxnSpPr>
            <p:nvPr/>
          </p:nvCxnSpPr>
          <p:spPr>
            <a:xfrm flipV="1">
              <a:off x="4963129" y="2408009"/>
              <a:ext cx="2398072" cy="13729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32A6540-0B9B-4EAA-8D4C-024B8DEDBDE5}"/>
                </a:ext>
              </a:extLst>
            </p:cNvPr>
            <p:cNvCxnSpPr>
              <a:cxnSpLocks/>
              <a:endCxn id="63" idx="2"/>
            </p:cNvCxnSpPr>
            <p:nvPr/>
          </p:nvCxnSpPr>
          <p:spPr>
            <a:xfrm flipV="1">
              <a:off x="4955709" y="1956071"/>
              <a:ext cx="2369815" cy="18248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B1E060B-9CFE-4B55-B3C0-7BA065C5B73A}"/>
                </a:ext>
              </a:extLst>
            </p:cNvPr>
            <p:cNvCxnSpPr>
              <a:cxnSpLocks/>
              <a:endCxn id="62" idx="2"/>
            </p:cNvCxnSpPr>
            <p:nvPr/>
          </p:nvCxnSpPr>
          <p:spPr>
            <a:xfrm flipV="1">
              <a:off x="4961669" y="1568454"/>
              <a:ext cx="2371276" cy="2212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2F1717AF-8743-496E-8AC9-9B48B39CEE17}"/>
                </a:ext>
              </a:extLst>
            </p:cNvPr>
            <p:cNvCxnSpPr>
              <a:cxnSpLocks/>
              <a:endCxn id="62" idx="3"/>
            </p:cNvCxnSpPr>
            <p:nvPr/>
          </p:nvCxnSpPr>
          <p:spPr>
            <a:xfrm flipV="1">
              <a:off x="5046186" y="1640302"/>
              <a:ext cx="2315016" cy="7033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B373211-ED2F-41BB-92B2-411BA46972FE}"/>
                </a:ext>
              </a:extLst>
            </p:cNvPr>
            <p:cNvCxnSpPr>
              <a:cxnSpLocks/>
              <a:endCxn id="63" idx="2"/>
            </p:cNvCxnSpPr>
            <p:nvPr/>
          </p:nvCxnSpPr>
          <p:spPr>
            <a:xfrm flipV="1">
              <a:off x="5094973" y="1956071"/>
              <a:ext cx="2230552" cy="3876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D05B7D9-31C2-4D85-BE1C-73AFF087AD73}"/>
                </a:ext>
              </a:extLst>
            </p:cNvPr>
            <p:cNvCxnSpPr>
              <a:cxnSpLocks/>
            </p:cNvCxnSpPr>
            <p:nvPr/>
          </p:nvCxnSpPr>
          <p:spPr>
            <a:xfrm>
              <a:off x="5087553" y="2343686"/>
              <a:ext cx="21101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3AE00CF-C459-462F-8C70-75AC1139B95A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>
              <a:off x="5093512" y="2343685"/>
              <a:ext cx="2239433" cy="14149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C8E44F31-41D6-4C7E-BC89-5E3CDC65FE15}"/>
                    </a:ext>
                  </a:extLst>
                </p:cNvPr>
                <p:cNvSpPr/>
                <p:nvPr/>
              </p:nvSpPr>
              <p:spPr>
                <a:xfrm>
                  <a:off x="5901095" y="1016548"/>
                  <a:ext cx="621624" cy="4924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C8E44F31-41D6-4C7E-BC89-5E3CDC65FE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095" y="1016548"/>
                  <a:ext cx="621624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5DF16AFA-9B76-407C-B7FB-B85D20B5FC5E}"/>
                    </a:ext>
                  </a:extLst>
                </p:cNvPr>
                <p:cNvSpPr txBox="1"/>
                <p:nvPr/>
              </p:nvSpPr>
              <p:spPr>
                <a:xfrm>
                  <a:off x="7228918" y="3871232"/>
                  <a:ext cx="649665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5DF16AFA-9B76-407C-B7FB-B85D20B5FC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8918" y="3871232"/>
                  <a:ext cx="649665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F8B7564A-B348-48F5-9893-F419F724F34C}"/>
                    </a:ext>
                  </a:extLst>
                </p:cNvPr>
                <p:cNvSpPr/>
                <p:nvPr/>
              </p:nvSpPr>
              <p:spPr>
                <a:xfrm>
                  <a:off x="399012" y="2488128"/>
                  <a:ext cx="2150454" cy="37865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for</m:t>
                        </m:r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F8B7564A-B348-48F5-9893-F419F724F3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012" y="2488128"/>
                  <a:ext cx="2150454" cy="378655"/>
                </a:xfrm>
                <a:prstGeom prst="rect">
                  <a:avLst/>
                </a:prstGeom>
                <a:blipFill>
                  <a:blip r:embed="rId4"/>
                  <a:stretch>
                    <a:fillRect l="-3662" b="-107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D248320-E422-4E1C-91A3-1D1FCA0EE3D9}"/>
                    </a:ext>
                  </a:extLst>
                </p:cNvPr>
                <p:cNvSpPr/>
                <p:nvPr/>
              </p:nvSpPr>
              <p:spPr>
                <a:xfrm>
                  <a:off x="2549465" y="2488128"/>
                  <a:ext cx="1689044" cy="37865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D248320-E422-4E1C-91A3-1D1FCA0EE3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9465" y="2488128"/>
                  <a:ext cx="1689044" cy="378655"/>
                </a:xfrm>
                <a:prstGeom prst="rect">
                  <a:avLst/>
                </a:prstGeom>
                <a:blipFill>
                  <a:blip r:embed="rId5"/>
                  <a:stretch>
                    <a:fillRect b="-107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8D8CCC6C-4C93-4E5A-B156-D76089F8904A}"/>
                </a:ext>
              </a:extLst>
            </p:cNvPr>
            <p:cNvSpPr/>
            <p:nvPr/>
          </p:nvSpPr>
          <p:spPr>
            <a:xfrm>
              <a:off x="10528853" y="596818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D96D12DF-E621-4722-9146-4462BBD1941B}"/>
                </a:ext>
              </a:extLst>
            </p:cNvPr>
            <p:cNvSpPr/>
            <p:nvPr/>
          </p:nvSpPr>
          <p:spPr>
            <a:xfrm>
              <a:off x="10521433" y="984435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1B59DD8F-5075-4176-BB8E-F71B72AF08BF}"/>
                </a:ext>
              </a:extLst>
            </p:cNvPr>
            <p:cNvSpPr/>
            <p:nvPr/>
          </p:nvSpPr>
          <p:spPr>
            <a:xfrm>
              <a:off x="10528853" y="1364525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4B60C655-565E-455A-931F-88D5E6796CFD}"/>
                </a:ext>
              </a:extLst>
            </p:cNvPr>
            <p:cNvSpPr/>
            <p:nvPr/>
          </p:nvSpPr>
          <p:spPr>
            <a:xfrm>
              <a:off x="10498150" y="3969769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04CD6F6D-6CE4-417F-B2A0-47E97067A83B}"/>
                </a:ext>
              </a:extLst>
            </p:cNvPr>
            <p:cNvSpPr/>
            <p:nvPr/>
          </p:nvSpPr>
          <p:spPr>
            <a:xfrm>
              <a:off x="10514866" y="2214676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246E455B-E213-4F47-AB1E-6ECB0A156C08}"/>
                </a:ext>
              </a:extLst>
            </p:cNvPr>
            <p:cNvSpPr/>
            <p:nvPr/>
          </p:nvSpPr>
          <p:spPr>
            <a:xfrm>
              <a:off x="10514866" y="2463053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648B4E5F-088E-4CAD-A18C-79AD5FE7C63E}"/>
                </a:ext>
              </a:extLst>
            </p:cNvPr>
            <p:cNvSpPr/>
            <p:nvPr/>
          </p:nvSpPr>
          <p:spPr>
            <a:xfrm>
              <a:off x="10514866" y="2711429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523F814-E2C3-46E3-95D8-7DA35EE28667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7550985" y="698427"/>
              <a:ext cx="2977868" cy="842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43A5572-BEF9-49D2-B8C4-B360AC04AB6D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flipV="1">
              <a:off x="7543565" y="1086044"/>
              <a:ext cx="2977868" cy="482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4ACF2F6-8084-42EF-A36E-75AB9193DB7C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7543565" y="1466134"/>
              <a:ext cx="2985288" cy="1023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28DC2D38-BD32-4FC2-9035-3741FB7680B5}"/>
                </a:ext>
              </a:extLst>
            </p:cNvPr>
            <p:cNvCxnSpPr>
              <a:cxnSpLocks/>
              <a:stCxn id="62" idx="6"/>
              <a:endCxn id="60" idx="2"/>
            </p:cNvCxnSpPr>
            <p:nvPr/>
          </p:nvCxnSpPr>
          <p:spPr>
            <a:xfrm>
              <a:off x="7525890" y="1568454"/>
              <a:ext cx="2972260" cy="25029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64BAF99C-2BE1-4FFE-9C3D-86BC6455409A}"/>
                </a:ext>
              </a:extLst>
            </p:cNvPr>
            <p:cNvCxnSpPr>
              <a:cxnSpLocks/>
              <a:stCxn id="63" idx="6"/>
              <a:endCxn id="60" idx="2"/>
            </p:cNvCxnSpPr>
            <p:nvPr/>
          </p:nvCxnSpPr>
          <p:spPr>
            <a:xfrm>
              <a:off x="7518470" y="1956071"/>
              <a:ext cx="2979680" cy="211530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A1C1273-1BD0-4FBD-AA93-64D8C80C5475}"/>
                </a:ext>
              </a:extLst>
            </p:cNvPr>
            <p:cNvCxnSpPr>
              <a:cxnSpLocks/>
              <a:stCxn id="64" idx="6"/>
              <a:endCxn id="60" idx="2"/>
            </p:cNvCxnSpPr>
            <p:nvPr/>
          </p:nvCxnSpPr>
          <p:spPr>
            <a:xfrm>
              <a:off x="7525890" y="2336161"/>
              <a:ext cx="2972260" cy="17352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C54170E7-AFAD-4D5F-A3F9-EAABA10F4DBF}"/>
                </a:ext>
              </a:extLst>
            </p:cNvPr>
            <p:cNvCxnSpPr>
              <a:cxnSpLocks/>
              <a:stCxn id="65" idx="7"/>
              <a:endCxn id="60" idx="2"/>
            </p:cNvCxnSpPr>
            <p:nvPr/>
          </p:nvCxnSpPr>
          <p:spPr>
            <a:xfrm>
              <a:off x="7497634" y="3686833"/>
              <a:ext cx="3000516" cy="3845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0EC518D1-8E3B-4C8B-A8C7-55BA07AE8659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7536145" y="698427"/>
              <a:ext cx="2992708" cy="12576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C979043-A947-4D6F-BEF2-8091A3E9BEF4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flipV="1">
              <a:off x="7536145" y="1086044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F214FD54-9AD9-479B-ADF4-D01BC4CF7110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7536145" y="1466134"/>
              <a:ext cx="2992708" cy="4899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F7940AC6-A826-4DEE-9994-8B1C5476614C}"/>
                </a:ext>
              </a:extLst>
            </p:cNvPr>
            <p:cNvCxnSpPr>
              <a:cxnSpLocks/>
              <a:endCxn id="57" idx="3"/>
            </p:cNvCxnSpPr>
            <p:nvPr/>
          </p:nvCxnSpPr>
          <p:spPr>
            <a:xfrm flipV="1">
              <a:off x="7523119" y="770275"/>
              <a:ext cx="3033990" cy="1561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8BA2F0D-6684-42D6-AB08-6EE2B547F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3565" y="1173129"/>
              <a:ext cx="2902413" cy="11630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0FE9B894-C56C-4B11-8E59-E8F31A804402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7543565" y="1466134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ED1CDB1-04EE-411B-9591-58CCD08E158A}"/>
                </a:ext>
              </a:extLst>
            </p:cNvPr>
            <p:cNvCxnSpPr>
              <a:cxnSpLocks/>
              <a:endCxn id="59" idx="3"/>
            </p:cNvCxnSpPr>
            <p:nvPr/>
          </p:nvCxnSpPr>
          <p:spPr>
            <a:xfrm flipV="1">
              <a:off x="7515309" y="1537982"/>
              <a:ext cx="3041800" cy="21488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05A1927-7BBC-4210-A100-BE178013FE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5309" y="1115807"/>
              <a:ext cx="3067464" cy="25710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9BAC45E6-965F-4AEC-B3B5-CEA2FBC8B6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5309" y="752641"/>
              <a:ext cx="3020928" cy="29341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7B947ACC-0925-4FD4-A9D5-FD80B7A54B5C}"/>
                    </a:ext>
                  </a:extLst>
                </p:cNvPr>
                <p:cNvSpPr/>
                <p:nvPr/>
              </p:nvSpPr>
              <p:spPr>
                <a:xfrm>
                  <a:off x="8598240" y="561997"/>
                  <a:ext cx="534335" cy="4924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7B947ACC-0925-4FD4-A9D5-FD80B7A54B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8240" y="561997"/>
                  <a:ext cx="534335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5FBF4FC-4CFE-4A5E-B9FC-205DA63BE7D7}"/>
                    </a:ext>
                  </a:extLst>
                </p:cNvPr>
                <p:cNvSpPr txBox="1"/>
                <p:nvPr/>
              </p:nvSpPr>
              <p:spPr>
                <a:xfrm>
                  <a:off x="10824882" y="480928"/>
                  <a:ext cx="37035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5FBF4FC-4CFE-4A5E-B9FC-205DA63BE7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4882" y="480928"/>
                  <a:ext cx="37035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8182" r="-4545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F6E0224-16C1-4368-A1AD-CF8EB9260F60}"/>
                    </a:ext>
                  </a:extLst>
                </p:cNvPr>
                <p:cNvSpPr txBox="1"/>
                <p:nvPr/>
              </p:nvSpPr>
              <p:spPr>
                <a:xfrm>
                  <a:off x="10804010" y="854503"/>
                  <a:ext cx="37745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F6E0224-16C1-4368-A1AD-CF8EB9260F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4010" y="854503"/>
                  <a:ext cx="377455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6667" r="-4167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E685AB13-57BF-45C1-B75C-E3BDC34FF738}"/>
                    </a:ext>
                  </a:extLst>
                </p:cNvPr>
                <p:cNvSpPr txBox="1"/>
                <p:nvPr/>
              </p:nvSpPr>
              <p:spPr>
                <a:xfrm>
                  <a:off x="10804010" y="1239543"/>
                  <a:ext cx="37745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E685AB13-57BF-45C1-B75C-E3BDC34FF7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4010" y="1239543"/>
                  <a:ext cx="377455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6667" r="-4167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BF0E0831-EBBE-4226-A17F-5505FE75F92F}"/>
                    </a:ext>
                  </a:extLst>
                </p:cNvPr>
                <p:cNvSpPr txBox="1"/>
                <p:nvPr/>
              </p:nvSpPr>
              <p:spPr>
                <a:xfrm>
                  <a:off x="10766867" y="3900993"/>
                  <a:ext cx="69412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BF0E0831-EBBE-4226-A17F-5505FE75F9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6867" y="3900993"/>
                  <a:ext cx="694123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9524" r="-2381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C81CA398-5198-4212-B3C4-CDEF3EA8753F}"/>
                </a:ext>
              </a:extLst>
            </p:cNvPr>
            <p:cNvSpPr/>
            <p:nvPr/>
          </p:nvSpPr>
          <p:spPr>
            <a:xfrm rot="16200000">
              <a:off x="1853185" y="1606552"/>
              <a:ext cx="904789" cy="3813133"/>
            </a:xfrm>
            <a:prstGeom prst="lef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40E26F2-3EBE-4EDE-9612-689957D497D1}"/>
                    </a:ext>
                  </a:extLst>
                </p:cNvPr>
                <p:cNvSpPr txBox="1"/>
                <p:nvPr/>
              </p:nvSpPr>
              <p:spPr>
                <a:xfrm>
                  <a:off x="1962953" y="4147202"/>
                  <a:ext cx="68685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40E26F2-3EBE-4EDE-9612-689957D497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2953" y="4147202"/>
                  <a:ext cx="686855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4762" r="-2381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F9B8E4B-A389-435F-8F5C-ECF1205AD0F9}"/>
                </a:ext>
              </a:extLst>
            </p:cNvPr>
            <p:cNvSpPr/>
            <p:nvPr/>
          </p:nvSpPr>
          <p:spPr>
            <a:xfrm rot="5400000">
              <a:off x="9929137" y="2159329"/>
              <a:ext cx="3509381" cy="397543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Softmax</a:t>
              </a:r>
              <a:endParaRPr lang="en-US" dirty="0"/>
            </a:p>
          </p:txBody>
        </p:sp>
        <p:sp>
          <p:nvSpPr>
            <p:cNvPr id="115" name="Arrow: Right 114">
              <a:extLst>
                <a:ext uri="{FF2B5EF4-FFF2-40B4-BE49-F238E27FC236}">
                  <a16:creationId xmlns:a16="http://schemas.microsoft.com/office/drawing/2014/main" id="{5FAD8F45-F68E-41D3-86A0-7498BE78D975}"/>
                </a:ext>
              </a:extLst>
            </p:cNvPr>
            <p:cNvSpPr/>
            <p:nvPr/>
          </p:nvSpPr>
          <p:spPr>
            <a:xfrm>
              <a:off x="11063052" y="2413808"/>
              <a:ext cx="301336" cy="313933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816976-C13A-4BD4-8A5C-A87C52D06B6B}"/>
                  </a:ext>
                </a:extLst>
              </p:cNvPr>
              <p:cNvSpPr txBox="1"/>
              <p:nvPr/>
            </p:nvSpPr>
            <p:spPr>
              <a:xfrm>
                <a:off x="155175" y="3904706"/>
                <a:ext cx="889435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Tells us which words were likely prior to selection of previous word (context)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: Tells us which word was used/selected at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in text, as we predict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th word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816976-C13A-4BD4-8A5C-A87C52D06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5" y="3904706"/>
                <a:ext cx="8894358" cy="830997"/>
              </a:xfrm>
              <a:prstGeom prst="rect">
                <a:avLst/>
              </a:prstGeom>
              <a:blipFill>
                <a:blip r:embed="rId12"/>
                <a:stretch>
                  <a:fillRect l="-999" t="-7463" r="-571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384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B4F498EC-9989-40CD-B33D-751BA71F3C17}"/>
              </a:ext>
            </a:extLst>
          </p:cNvPr>
          <p:cNvGrpSpPr/>
          <p:nvPr/>
        </p:nvGrpSpPr>
        <p:grpSpPr>
          <a:xfrm>
            <a:off x="780015" y="447265"/>
            <a:ext cx="7136268" cy="4248971"/>
            <a:chOff x="1274321" y="658517"/>
            <a:chExt cx="9515024" cy="56652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568CD97-2792-41C4-B7C4-C757069D1749}"/>
                    </a:ext>
                  </a:extLst>
                </p:cNvPr>
                <p:cNvSpPr/>
                <p:nvPr/>
              </p:nvSpPr>
              <p:spPr>
                <a:xfrm>
                  <a:off x="2118383" y="1696949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568CD97-2792-41C4-B7C4-C757069D17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383" y="1696949"/>
                  <a:ext cx="1138843" cy="316511"/>
                </a:xfrm>
                <a:prstGeom prst="rect">
                  <a:avLst/>
                </a:prstGeom>
                <a:blipFill>
                  <a:blip r:embed="rId2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ACC1E92B-776C-4C6D-896B-CCBD679265B5}"/>
                    </a:ext>
                  </a:extLst>
                </p:cNvPr>
                <p:cNvSpPr/>
                <p:nvPr/>
              </p:nvSpPr>
              <p:spPr>
                <a:xfrm>
                  <a:off x="2118383" y="3367222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ACC1E92B-776C-4C6D-896B-CCBD679265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383" y="3367222"/>
                  <a:ext cx="1138843" cy="316511"/>
                </a:xfrm>
                <a:prstGeom prst="rect">
                  <a:avLst/>
                </a:prstGeom>
                <a:blipFill>
                  <a:blip r:embed="rId3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E129958F-2873-4C77-A28F-3FFAAE75359C}"/>
                    </a:ext>
                  </a:extLst>
                </p:cNvPr>
                <p:cNvSpPr/>
                <p:nvPr/>
              </p:nvSpPr>
              <p:spPr>
                <a:xfrm>
                  <a:off x="2118384" y="4998160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E129958F-2873-4C77-A28F-3FFAAE7535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384" y="4998160"/>
                  <a:ext cx="1138843" cy="316511"/>
                </a:xfrm>
                <a:prstGeom prst="rect">
                  <a:avLst/>
                </a:prstGeom>
                <a:blipFill>
                  <a:blip r:embed="rId4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DFECD0-5A3B-4BAB-AFE1-8FAC8EDAE844}"/>
                </a:ext>
              </a:extLst>
            </p:cNvPr>
            <p:cNvSpPr txBox="1"/>
            <p:nvPr/>
          </p:nvSpPr>
          <p:spPr>
            <a:xfrm>
              <a:off x="1274321" y="658517"/>
              <a:ext cx="24409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Sequence of Word </a:t>
              </a:r>
            </a:p>
            <a:p>
              <a:pPr algn="ctr"/>
              <a:r>
                <a:rPr lang="en-US" sz="1350" dirty="0"/>
                <a:t>Embeddings (sentence)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7798219-5412-44A3-B4C4-73C68B0EB896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3257226" y="185080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EC1210-6548-4DA8-81F8-DF7F800DD011}"/>
                </a:ext>
              </a:extLst>
            </p:cNvPr>
            <p:cNvCxnSpPr/>
            <p:nvPr/>
          </p:nvCxnSpPr>
          <p:spPr>
            <a:xfrm flipV="1">
              <a:off x="3257226" y="3532234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AB29709-52B3-412A-B587-6F458C020C56}"/>
                </a:ext>
              </a:extLst>
            </p:cNvPr>
            <p:cNvCxnSpPr/>
            <p:nvPr/>
          </p:nvCxnSpPr>
          <p:spPr>
            <a:xfrm flipV="1">
              <a:off x="3257226" y="515201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589C32-E66E-4609-8605-BC3B4C3933A4}"/>
                </a:ext>
              </a:extLst>
            </p:cNvPr>
            <p:cNvSpPr/>
            <p:nvPr/>
          </p:nvSpPr>
          <p:spPr>
            <a:xfrm>
              <a:off x="4313204" y="1430997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EFE8FE-A76A-4AF3-BA5F-66BC5E42B64B}"/>
                </a:ext>
              </a:extLst>
            </p:cNvPr>
            <p:cNvSpPr/>
            <p:nvPr/>
          </p:nvSpPr>
          <p:spPr>
            <a:xfrm>
              <a:off x="4313204" y="3061935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4D2ED9-21D0-4FD5-B773-61F948A3BCE9}"/>
                </a:ext>
              </a:extLst>
            </p:cNvPr>
            <p:cNvSpPr/>
            <p:nvPr/>
          </p:nvSpPr>
          <p:spPr>
            <a:xfrm>
              <a:off x="4313204" y="4692873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63A9B7A-2F77-408F-B113-123924638EDF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5017096" y="3989019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52C6726-95DB-49FC-83B3-C45EFB045B79}"/>
                </a:ext>
              </a:extLst>
            </p:cNvPr>
            <p:cNvCxnSpPr>
              <a:cxnSpLocks/>
            </p:cNvCxnSpPr>
            <p:nvPr/>
          </p:nvCxnSpPr>
          <p:spPr>
            <a:xfrm>
              <a:off x="5039182" y="5619957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6209707-0C1B-42B9-9A02-25F6FAB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4980993" y="2358081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37E368D-6F97-4267-8318-52A6FE794DA9}"/>
                </a:ext>
              </a:extLst>
            </p:cNvPr>
            <p:cNvCxnSpPr>
              <a:cxnSpLocks/>
            </p:cNvCxnSpPr>
            <p:nvPr/>
          </p:nvCxnSpPr>
          <p:spPr>
            <a:xfrm>
              <a:off x="4986454" y="727143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451E853-A03D-45D2-8DB8-6420B1F89937}"/>
                    </a:ext>
                  </a:extLst>
                </p:cNvPr>
                <p:cNvSpPr txBox="1"/>
                <p:nvPr/>
              </p:nvSpPr>
              <p:spPr>
                <a:xfrm>
                  <a:off x="5092624" y="940570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451E853-A03D-45D2-8DB8-6420B1F89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624" y="940570"/>
                  <a:ext cx="52116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9375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4D2F53F-A9C2-4EB4-B8C2-256B3D91FEB5}"/>
                    </a:ext>
                  </a:extLst>
                </p:cNvPr>
                <p:cNvSpPr txBox="1"/>
                <p:nvPr/>
              </p:nvSpPr>
              <p:spPr>
                <a:xfrm>
                  <a:off x="5102833" y="2571507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4D2F53F-A9C2-4EB4-B8C2-256B3D91F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2833" y="2571507"/>
                  <a:ext cx="30102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3529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6584532-27C6-4C93-BDC1-1658FD2F9A72}"/>
                    </a:ext>
                  </a:extLst>
                </p:cNvPr>
                <p:cNvSpPr txBox="1"/>
                <p:nvPr/>
              </p:nvSpPr>
              <p:spPr>
                <a:xfrm>
                  <a:off x="5102833" y="4202446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6584532-27C6-4C93-BDC1-1658FD2F9A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2833" y="4202446"/>
                  <a:ext cx="52116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3333" r="-3333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11CAE6-3E5F-4642-A016-245E8434168D}"/>
                    </a:ext>
                  </a:extLst>
                </p:cNvPr>
                <p:cNvSpPr txBox="1"/>
                <p:nvPr/>
              </p:nvSpPr>
              <p:spPr>
                <a:xfrm>
                  <a:off x="5144320" y="5799604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11CAE6-3E5F-4642-A016-245E843416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4320" y="5799604"/>
                  <a:ext cx="52116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6250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41A089C-F27B-4754-9FDF-478857FD2583}"/>
                </a:ext>
              </a:extLst>
            </p:cNvPr>
            <p:cNvCxnSpPr/>
            <p:nvPr/>
          </p:nvCxnSpPr>
          <p:spPr>
            <a:xfrm flipV="1">
              <a:off x="5746866" y="1846399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A49CE99-6835-4C61-BAD9-18A6A9393489}"/>
                </a:ext>
              </a:extLst>
            </p:cNvPr>
            <p:cNvCxnSpPr/>
            <p:nvPr/>
          </p:nvCxnSpPr>
          <p:spPr>
            <a:xfrm flipV="1">
              <a:off x="5746866" y="3527831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717AC-7D3F-48AA-8A30-CD1397910103}"/>
                </a:ext>
              </a:extLst>
            </p:cNvPr>
            <p:cNvCxnSpPr/>
            <p:nvPr/>
          </p:nvCxnSpPr>
          <p:spPr>
            <a:xfrm flipV="1">
              <a:off x="5746866" y="5147609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DA00849-A7E0-43DA-BC61-AA9BC82DD953}"/>
                    </a:ext>
                  </a:extLst>
                </p:cNvPr>
                <p:cNvSpPr/>
                <p:nvPr/>
              </p:nvSpPr>
              <p:spPr>
                <a:xfrm>
                  <a:off x="9307708" y="1688143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DA00849-A7E0-43DA-BC61-AA9BC82DD9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7708" y="1688143"/>
                  <a:ext cx="1138843" cy="316511"/>
                </a:xfrm>
                <a:prstGeom prst="rect">
                  <a:avLst/>
                </a:prstGeom>
                <a:blipFill>
                  <a:blip r:embed="rId9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D4A34AD-6589-4BE4-A34A-9BA0966B0138}"/>
                    </a:ext>
                  </a:extLst>
                </p:cNvPr>
                <p:cNvSpPr/>
                <p:nvPr/>
              </p:nvSpPr>
              <p:spPr>
                <a:xfrm>
                  <a:off x="9307708" y="3358416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D4A34AD-6589-4BE4-A34A-9BA0966B01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7708" y="3358416"/>
                  <a:ext cx="1138843" cy="316511"/>
                </a:xfrm>
                <a:prstGeom prst="rect">
                  <a:avLst/>
                </a:prstGeom>
                <a:blipFill>
                  <a:blip r:embed="rId10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07BC481-37A5-4156-8F3C-4A4087197608}"/>
                    </a:ext>
                  </a:extLst>
                </p:cNvPr>
                <p:cNvSpPr/>
                <p:nvPr/>
              </p:nvSpPr>
              <p:spPr>
                <a:xfrm>
                  <a:off x="9307709" y="4989354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07BC481-37A5-4156-8F3C-4A40871976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7709" y="4989354"/>
                  <a:ext cx="1138843" cy="316511"/>
                </a:xfrm>
                <a:prstGeom prst="rect">
                  <a:avLst/>
                </a:prstGeom>
                <a:blipFill>
                  <a:blip r:embed="rId11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0781FBD-0550-43AC-9F48-AA828ABA8D19}"/>
                    </a:ext>
                  </a:extLst>
                </p:cNvPr>
                <p:cNvSpPr txBox="1"/>
                <p:nvPr/>
              </p:nvSpPr>
              <p:spPr>
                <a:xfrm>
                  <a:off x="6123563" y="1442544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0781FBD-0550-43AC-9F48-AA828ABA8D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563" y="1442544"/>
                  <a:ext cx="301023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2222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3471212-2362-43F0-BB7D-B5056BAC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02922" y="4790101"/>
              <a:ext cx="603556" cy="32311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9C70C90-7D18-4471-9C2D-10E291121B27}"/>
                    </a:ext>
                  </a:extLst>
                </p:cNvPr>
                <p:cNvSpPr txBox="1"/>
                <p:nvPr/>
              </p:nvSpPr>
              <p:spPr>
                <a:xfrm>
                  <a:off x="6024965" y="3189178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9C70C90-7D18-4471-9C2D-10E291121B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4965" y="3189178"/>
                  <a:ext cx="521168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9375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85E1B2D-4CA3-4A58-8D99-A1BAB62EBB26}"/>
                </a:ext>
              </a:extLst>
            </p:cNvPr>
            <p:cNvSpPr/>
            <p:nvPr/>
          </p:nvSpPr>
          <p:spPr>
            <a:xfrm>
              <a:off x="6810456" y="1422304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2BAD84F-C9C4-4385-8073-452BA128AD04}"/>
                </a:ext>
              </a:extLst>
            </p:cNvPr>
            <p:cNvSpPr/>
            <p:nvPr/>
          </p:nvSpPr>
          <p:spPr>
            <a:xfrm>
              <a:off x="6810456" y="3053242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619353-562C-4284-848E-B5364735E249}"/>
                </a:ext>
              </a:extLst>
            </p:cNvPr>
            <p:cNvSpPr/>
            <p:nvPr/>
          </p:nvSpPr>
          <p:spPr>
            <a:xfrm>
              <a:off x="6810456" y="4684180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99041A3-456B-4C6C-8689-DBF3C52BAB83}"/>
                </a:ext>
              </a:extLst>
            </p:cNvPr>
            <p:cNvCxnSpPr/>
            <p:nvPr/>
          </p:nvCxnSpPr>
          <p:spPr>
            <a:xfrm flipV="1">
              <a:off x="8218239" y="1856400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83C0025-9282-4110-8FA1-B81DC0458E0A}"/>
                </a:ext>
              </a:extLst>
            </p:cNvPr>
            <p:cNvCxnSpPr/>
            <p:nvPr/>
          </p:nvCxnSpPr>
          <p:spPr>
            <a:xfrm flipV="1">
              <a:off x="8218239" y="353783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C8F285C-1C14-4663-AE6C-DC0F75C7E881}"/>
                </a:ext>
              </a:extLst>
            </p:cNvPr>
            <p:cNvCxnSpPr/>
            <p:nvPr/>
          </p:nvCxnSpPr>
          <p:spPr>
            <a:xfrm flipV="1">
              <a:off x="8218239" y="5157610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5754F06-03AF-4944-B4DB-33041A3E7082}"/>
                </a:ext>
              </a:extLst>
            </p:cNvPr>
            <p:cNvSpPr txBox="1"/>
            <p:nvPr/>
          </p:nvSpPr>
          <p:spPr>
            <a:xfrm>
              <a:off x="8964914" y="707764"/>
              <a:ext cx="18244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Model-Predicted</a:t>
              </a:r>
            </a:p>
            <a:p>
              <a:pPr algn="ctr"/>
              <a:r>
                <a:rPr lang="en-US" sz="1350" dirty="0"/>
                <a:t>Next Word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4D7C1FA-FDD5-468F-8916-5C72B42100B4}"/>
                </a:ext>
              </a:extLst>
            </p:cNvPr>
            <p:cNvSpPr txBox="1"/>
            <p:nvPr/>
          </p:nvSpPr>
          <p:spPr>
            <a:xfrm>
              <a:off x="7006516" y="1635322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7D5632B-1893-4C7A-9A9A-19AAE8AD31E0}"/>
                </a:ext>
              </a:extLst>
            </p:cNvPr>
            <p:cNvSpPr txBox="1"/>
            <p:nvPr/>
          </p:nvSpPr>
          <p:spPr>
            <a:xfrm>
              <a:off x="7007178" y="3347567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28EDF9-4641-49A3-9942-36FDE5A103C9}"/>
                </a:ext>
              </a:extLst>
            </p:cNvPr>
            <p:cNvSpPr txBox="1"/>
            <p:nvPr/>
          </p:nvSpPr>
          <p:spPr>
            <a:xfrm>
              <a:off x="6988006" y="4962943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80C6AA0-F4F8-4BC0-BCCF-3B37227AFB27}"/>
                </a:ext>
              </a:extLst>
            </p:cNvPr>
            <p:cNvSpPr txBox="1"/>
            <p:nvPr/>
          </p:nvSpPr>
          <p:spPr>
            <a:xfrm>
              <a:off x="4452532" y="1562680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E90ECD5-D9DE-483B-BA30-625F968CBC54}"/>
                </a:ext>
              </a:extLst>
            </p:cNvPr>
            <p:cNvSpPr txBox="1"/>
            <p:nvPr/>
          </p:nvSpPr>
          <p:spPr>
            <a:xfrm>
              <a:off x="4507056" y="3189178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7653DD-6C3D-4BCF-AD1C-9C8EC441708C}"/>
                </a:ext>
              </a:extLst>
            </p:cNvPr>
            <p:cNvSpPr txBox="1"/>
            <p:nvPr/>
          </p:nvSpPr>
          <p:spPr>
            <a:xfrm>
              <a:off x="4528074" y="4822202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2"/>
                </a:solidFill>
              </a:rPr>
              <a:t>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56147748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B4F498EC-9989-40CD-B33D-751BA71F3C17}"/>
              </a:ext>
            </a:extLst>
          </p:cNvPr>
          <p:cNvGrpSpPr/>
          <p:nvPr/>
        </p:nvGrpSpPr>
        <p:grpSpPr>
          <a:xfrm>
            <a:off x="780015" y="447265"/>
            <a:ext cx="7136268" cy="4248971"/>
            <a:chOff x="1274321" y="658517"/>
            <a:chExt cx="9515024" cy="56652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568CD97-2792-41C4-B7C4-C757069D1749}"/>
                    </a:ext>
                  </a:extLst>
                </p:cNvPr>
                <p:cNvSpPr/>
                <p:nvPr/>
              </p:nvSpPr>
              <p:spPr>
                <a:xfrm>
                  <a:off x="2118383" y="1696949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568CD97-2792-41C4-B7C4-C757069D17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383" y="1696949"/>
                  <a:ext cx="1138843" cy="316511"/>
                </a:xfrm>
                <a:prstGeom prst="rect">
                  <a:avLst/>
                </a:prstGeom>
                <a:blipFill>
                  <a:blip r:embed="rId2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ACC1E92B-776C-4C6D-896B-CCBD679265B5}"/>
                    </a:ext>
                  </a:extLst>
                </p:cNvPr>
                <p:cNvSpPr/>
                <p:nvPr/>
              </p:nvSpPr>
              <p:spPr>
                <a:xfrm>
                  <a:off x="2118383" y="3367222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ACC1E92B-776C-4C6D-896B-CCBD679265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383" y="3367222"/>
                  <a:ext cx="1138843" cy="316511"/>
                </a:xfrm>
                <a:prstGeom prst="rect">
                  <a:avLst/>
                </a:prstGeom>
                <a:blipFill>
                  <a:blip r:embed="rId3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E129958F-2873-4C77-A28F-3FFAAE75359C}"/>
                    </a:ext>
                  </a:extLst>
                </p:cNvPr>
                <p:cNvSpPr/>
                <p:nvPr/>
              </p:nvSpPr>
              <p:spPr>
                <a:xfrm>
                  <a:off x="2118384" y="4998160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E129958F-2873-4C77-A28F-3FFAAE7535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384" y="4998160"/>
                  <a:ext cx="1138843" cy="316511"/>
                </a:xfrm>
                <a:prstGeom prst="rect">
                  <a:avLst/>
                </a:prstGeom>
                <a:blipFill>
                  <a:blip r:embed="rId4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DFECD0-5A3B-4BAB-AFE1-8FAC8EDAE844}"/>
                </a:ext>
              </a:extLst>
            </p:cNvPr>
            <p:cNvSpPr txBox="1"/>
            <p:nvPr/>
          </p:nvSpPr>
          <p:spPr>
            <a:xfrm>
              <a:off x="1274321" y="658517"/>
              <a:ext cx="24409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Sequence of Word </a:t>
              </a:r>
            </a:p>
            <a:p>
              <a:pPr algn="ctr"/>
              <a:r>
                <a:rPr lang="en-US" sz="1350" dirty="0"/>
                <a:t>Embeddings (sentence)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7798219-5412-44A3-B4C4-73C68B0EB896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3257226" y="185080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EC1210-6548-4DA8-81F8-DF7F800DD011}"/>
                </a:ext>
              </a:extLst>
            </p:cNvPr>
            <p:cNvCxnSpPr/>
            <p:nvPr/>
          </p:nvCxnSpPr>
          <p:spPr>
            <a:xfrm flipV="1">
              <a:off x="3257226" y="3532234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AB29709-52B3-412A-B587-6F458C020C56}"/>
                </a:ext>
              </a:extLst>
            </p:cNvPr>
            <p:cNvCxnSpPr/>
            <p:nvPr/>
          </p:nvCxnSpPr>
          <p:spPr>
            <a:xfrm flipV="1">
              <a:off x="3257226" y="515201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589C32-E66E-4609-8605-BC3B4C3933A4}"/>
                </a:ext>
              </a:extLst>
            </p:cNvPr>
            <p:cNvSpPr/>
            <p:nvPr/>
          </p:nvSpPr>
          <p:spPr>
            <a:xfrm>
              <a:off x="4313204" y="1430997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EFE8FE-A76A-4AF3-BA5F-66BC5E42B64B}"/>
                </a:ext>
              </a:extLst>
            </p:cNvPr>
            <p:cNvSpPr/>
            <p:nvPr/>
          </p:nvSpPr>
          <p:spPr>
            <a:xfrm>
              <a:off x="4313204" y="3061935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4D2ED9-21D0-4FD5-B773-61F948A3BCE9}"/>
                </a:ext>
              </a:extLst>
            </p:cNvPr>
            <p:cNvSpPr/>
            <p:nvPr/>
          </p:nvSpPr>
          <p:spPr>
            <a:xfrm>
              <a:off x="4313204" y="4692873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63A9B7A-2F77-408F-B113-123924638EDF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5017096" y="3989019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52C6726-95DB-49FC-83B3-C45EFB045B79}"/>
                </a:ext>
              </a:extLst>
            </p:cNvPr>
            <p:cNvCxnSpPr>
              <a:cxnSpLocks/>
            </p:cNvCxnSpPr>
            <p:nvPr/>
          </p:nvCxnSpPr>
          <p:spPr>
            <a:xfrm>
              <a:off x="5039182" y="5619957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6209707-0C1B-42B9-9A02-25F6FAB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4980993" y="2358081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37E368D-6F97-4267-8318-52A6FE794DA9}"/>
                </a:ext>
              </a:extLst>
            </p:cNvPr>
            <p:cNvCxnSpPr>
              <a:cxnSpLocks/>
            </p:cNvCxnSpPr>
            <p:nvPr/>
          </p:nvCxnSpPr>
          <p:spPr>
            <a:xfrm>
              <a:off x="4986454" y="727143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451E853-A03D-45D2-8DB8-6420B1F89937}"/>
                    </a:ext>
                  </a:extLst>
                </p:cNvPr>
                <p:cNvSpPr txBox="1"/>
                <p:nvPr/>
              </p:nvSpPr>
              <p:spPr>
                <a:xfrm>
                  <a:off x="5092624" y="940570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451E853-A03D-45D2-8DB8-6420B1F89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624" y="940570"/>
                  <a:ext cx="52116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9375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4D2F53F-A9C2-4EB4-B8C2-256B3D91FEB5}"/>
                    </a:ext>
                  </a:extLst>
                </p:cNvPr>
                <p:cNvSpPr txBox="1"/>
                <p:nvPr/>
              </p:nvSpPr>
              <p:spPr>
                <a:xfrm>
                  <a:off x="5102833" y="2571507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4D2F53F-A9C2-4EB4-B8C2-256B3D91F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2833" y="2571507"/>
                  <a:ext cx="30102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3529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6584532-27C6-4C93-BDC1-1658FD2F9A72}"/>
                    </a:ext>
                  </a:extLst>
                </p:cNvPr>
                <p:cNvSpPr txBox="1"/>
                <p:nvPr/>
              </p:nvSpPr>
              <p:spPr>
                <a:xfrm>
                  <a:off x="5102833" y="4202446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6584532-27C6-4C93-BDC1-1658FD2F9A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2833" y="4202446"/>
                  <a:ext cx="52116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3333" r="-3333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11CAE6-3E5F-4642-A016-245E8434168D}"/>
                    </a:ext>
                  </a:extLst>
                </p:cNvPr>
                <p:cNvSpPr txBox="1"/>
                <p:nvPr/>
              </p:nvSpPr>
              <p:spPr>
                <a:xfrm>
                  <a:off x="5144320" y="5799604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11CAE6-3E5F-4642-A016-245E843416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4320" y="5799604"/>
                  <a:ext cx="52116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6250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41A089C-F27B-4754-9FDF-478857FD2583}"/>
                </a:ext>
              </a:extLst>
            </p:cNvPr>
            <p:cNvCxnSpPr/>
            <p:nvPr/>
          </p:nvCxnSpPr>
          <p:spPr>
            <a:xfrm flipV="1">
              <a:off x="5746866" y="1846399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A49CE99-6835-4C61-BAD9-18A6A9393489}"/>
                </a:ext>
              </a:extLst>
            </p:cNvPr>
            <p:cNvCxnSpPr/>
            <p:nvPr/>
          </p:nvCxnSpPr>
          <p:spPr>
            <a:xfrm flipV="1">
              <a:off x="5746866" y="3527831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717AC-7D3F-48AA-8A30-CD1397910103}"/>
                </a:ext>
              </a:extLst>
            </p:cNvPr>
            <p:cNvCxnSpPr/>
            <p:nvPr/>
          </p:nvCxnSpPr>
          <p:spPr>
            <a:xfrm flipV="1">
              <a:off x="5746866" y="5147609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DA00849-A7E0-43DA-BC61-AA9BC82DD953}"/>
                    </a:ext>
                  </a:extLst>
                </p:cNvPr>
                <p:cNvSpPr/>
                <p:nvPr/>
              </p:nvSpPr>
              <p:spPr>
                <a:xfrm>
                  <a:off x="9307708" y="1688143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DA00849-A7E0-43DA-BC61-AA9BC82DD9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7708" y="1688143"/>
                  <a:ext cx="1138843" cy="316511"/>
                </a:xfrm>
                <a:prstGeom prst="rect">
                  <a:avLst/>
                </a:prstGeom>
                <a:blipFill>
                  <a:blip r:embed="rId9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D4A34AD-6589-4BE4-A34A-9BA0966B0138}"/>
                    </a:ext>
                  </a:extLst>
                </p:cNvPr>
                <p:cNvSpPr/>
                <p:nvPr/>
              </p:nvSpPr>
              <p:spPr>
                <a:xfrm>
                  <a:off x="9307708" y="3358416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D4A34AD-6589-4BE4-A34A-9BA0966B01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7708" y="3358416"/>
                  <a:ext cx="1138843" cy="316511"/>
                </a:xfrm>
                <a:prstGeom prst="rect">
                  <a:avLst/>
                </a:prstGeom>
                <a:blipFill>
                  <a:blip r:embed="rId10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07BC481-37A5-4156-8F3C-4A4087197608}"/>
                    </a:ext>
                  </a:extLst>
                </p:cNvPr>
                <p:cNvSpPr/>
                <p:nvPr/>
              </p:nvSpPr>
              <p:spPr>
                <a:xfrm>
                  <a:off x="9307709" y="4989354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07BC481-37A5-4156-8F3C-4A40871976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7709" y="4989354"/>
                  <a:ext cx="1138843" cy="316511"/>
                </a:xfrm>
                <a:prstGeom prst="rect">
                  <a:avLst/>
                </a:prstGeom>
                <a:blipFill>
                  <a:blip r:embed="rId11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0781FBD-0550-43AC-9F48-AA828ABA8D19}"/>
                    </a:ext>
                  </a:extLst>
                </p:cNvPr>
                <p:cNvSpPr txBox="1"/>
                <p:nvPr/>
              </p:nvSpPr>
              <p:spPr>
                <a:xfrm>
                  <a:off x="6123563" y="1442544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0781FBD-0550-43AC-9F48-AA828ABA8D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563" y="1442544"/>
                  <a:ext cx="301023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2222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3471212-2362-43F0-BB7D-B5056BAC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02922" y="4790101"/>
              <a:ext cx="603556" cy="32311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9C70C90-7D18-4471-9C2D-10E291121B27}"/>
                    </a:ext>
                  </a:extLst>
                </p:cNvPr>
                <p:cNvSpPr txBox="1"/>
                <p:nvPr/>
              </p:nvSpPr>
              <p:spPr>
                <a:xfrm>
                  <a:off x="6024965" y="3189178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9C70C90-7D18-4471-9C2D-10E291121B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4965" y="3189178"/>
                  <a:ext cx="521168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9375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85E1B2D-4CA3-4A58-8D99-A1BAB62EBB26}"/>
                </a:ext>
              </a:extLst>
            </p:cNvPr>
            <p:cNvSpPr/>
            <p:nvPr/>
          </p:nvSpPr>
          <p:spPr>
            <a:xfrm>
              <a:off x="6810456" y="1422304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2BAD84F-C9C4-4385-8073-452BA128AD04}"/>
                </a:ext>
              </a:extLst>
            </p:cNvPr>
            <p:cNvSpPr/>
            <p:nvPr/>
          </p:nvSpPr>
          <p:spPr>
            <a:xfrm>
              <a:off x="6810456" y="3053242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619353-562C-4284-848E-B5364735E249}"/>
                </a:ext>
              </a:extLst>
            </p:cNvPr>
            <p:cNvSpPr/>
            <p:nvPr/>
          </p:nvSpPr>
          <p:spPr>
            <a:xfrm>
              <a:off x="6810456" y="4684180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99041A3-456B-4C6C-8689-DBF3C52BAB83}"/>
                </a:ext>
              </a:extLst>
            </p:cNvPr>
            <p:cNvCxnSpPr/>
            <p:nvPr/>
          </p:nvCxnSpPr>
          <p:spPr>
            <a:xfrm flipV="1">
              <a:off x="8218239" y="1856400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83C0025-9282-4110-8FA1-B81DC0458E0A}"/>
                </a:ext>
              </a:extLst>
            </p:cNvPr>
            <p:cNvCxnSpPr/>
            <p:nvPr/>
          </p:nvCxnSpPr>
          <p:spPr>
            <a:xfrm flipV="1">
              <a:off x="8218239" y="353783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C8F285C-1C14-4663-AE6C-DC0F75C7E881}"/>
                </a:ext>
              </a:extLst>
            </p:cNvPr>
            <p:cNvCxnSpPr/>
            <p:nvPr/>
          </p:nvCxnSpPr>
          <p:spPr>
            <a:xfrm flipV="1">
              <a:off x="8218239" y="5157610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5754F06-03AF-4944-B4DB-33041A3E7082}"/>
                </a:ext>
              </a:extLst>
            </p:cNvPr>
            <p:cNvSpPr txBox="1"/>
            <p:nvPr/>
          </p:nvSpPr>
          <p:spPr>
            <a:xfrm>
              <a:off x="8964914" y="707764"/>
              <a:ext cx="18244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Model-Predicted</a:t>
              </a:r>
            </a:p>
            <a:p>
              <a:pPr algn="ctr"/>
              <a:r>
                <a:rPr lang="en-US" sz="1350" dirty="0"/>
                <a:t>Next Word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4D7C1FA-FDD5-468F-8916-5C72B42100B4}"/>
                </a:ext>
              </a:extLst>
            </p:cNvPr>
            <p:cNvSpPr txBox="1"/>
            <p:nvPr/>
          </p:nvSpPr>
          <p:spPr>
            <a:xfrm>
              <a:off x="7006516" y="1635322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7D5632B-1893-4C7A-9A9A-19AAE8AD31E0}"/>
                </a:ext>
              </a:extLst>
            </p:cNvPr>
            <p:cNvSpPr txBox="1"/>
            <p:nvPr/>
          </p:nvSpPr>
          <p:spPr>
            <a:xfrm>
              <a:off x="7007178" y="3347567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28EDF9-4641-49A3-9942-36FDE5A103C9}"/>
                </a:ext>
              </a:extLst>
            </p:cNvPr>
            <p:cNvSpPr txBox="1"/>
            <p:nvPr/>
          </p:nvSpPr>
          <p:spPr>
            <a:xfrm>
              <a:off x="6988006" y="4962943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80C6AA0-F4F8-4BC0-BCCF-3B37227AFB27}"/>
                </a:ext>
              </a:extLst>
            </p:cNvPr>
            <p:cNvSpPr txBox="1"/>
            <p:nvPr/>
          </p:nvSpPr>
          <p:spPr>
            <a:xfrm>
              <a:off x="4452532" y="1562680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E90ECD5-D9DE-483B-BA30-625F968CBC54}"/>
                </a:ext>
              </a:extLst>
            </p:cNvPr>
            <p:cNvSpPr txBox="1"/>
            <p:nvPr/>
          </p:nvSpPr>
          <p:spPr>
            <a:xfrm>
              <a:off x="4507056" y="3189178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7653DD-6C3D-4BCF-AD1C-9C8EC441708C}"/>
                </a:ext>
              </a:extLst>
            </p:cNvPr>
            <p:cNvSpPr txBox="1"/>
            <p:nvPr/>
          </p:nvSpPr>
          <p:spPr>
            <a:xfrm>
              <a:off x="4528074" y="4822202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2"/>
                </a:solidFill>
              </a:rPr>
              <a:t>Generating Text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3256317E-FBCD-3542-9086-64673149C96B}"/>
              </a:ext>
            </a:extLst>
          </p:cNvPr>
          <p:cNvCxnSpPr>
            <a:cxnSpLocks/>
            <a:stCxn id="29" idx="2"/>
          </p:cNvCxnSpPr>
          <p:nvPr/>
        </p:nvCxnSpPr>
        <p:spPr>
          <a:xfrm rot="5400000">
            <a:off x="5790286" y="400457"/>
            <a:ext cx="385424" cy="249824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9C4A9AE2-0218-D640-8640-351F106722F6}"/>
              </a:ext>
            </a:extLst>
          </p:cNvPr>
          <p:cNvCxnSpPr>
            <a:cxnSpLocks/>
            <a:endCxn id="3" idx="0"/>
          </p:cNvCxnSpPr>
          <p:nvPr/>
        </p:nvCxnSpPr>
        <p:spPr>
          <a:xfrm rot="10800000" flipV="1">
            <a:off x="1840128" y="1856674"/>
            <a:ext cx="2893746" cy="62212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12FEF86F-8BC6-4048-81F3-4492FEEC23C8}"/>
              </a:ext>
            </a:extLst>
          </p:cNvPr>
          <p:cNvCxnSpPr>
            <a:cxnSpLocks/>
          </p:cNvCxnSpPr>
          <p:nvPr/>
        </p:nvCxnSpPr>
        <p:spPr>
          <a:xfrm rot="5400000">
            <a:off x="5790285" y="1631456"/>
            <a:ext cx="385424" cy="249824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C2A29CBE-6C7D-DE46-8280-8E9E7D96504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40127" y="3087673"/>
            <a:ext cx="2893746" cy="62212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C1A22C72-CADE-C647-A8CB-E4A6F4584371}"/>
              </a:ext>
            </a:extLst>
          </p:cNvPr>
          <p:cNvCxnSpPr>
            <a:cxnSpLocks/>
          </p:cNvCxnSpPr>
          <p:nvPr/>
        </p:nvCxnSpPr>
        <p:spPr>
          <a:xfrm rot="5400000">
            <a:off x="5776303" y="2871871"/>
            <a:ext cx="385424" cy="249824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0034B78A-320C-9F4A-946C-32E4E7BEF52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26145" y="4328088"/>
            <a:ext cx="2893746" cy="62212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3384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/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CC1E92B-776C-4C6D-896B-CCBD679265B5}"/>
                  </a:ext>
                </a:extLst>
              </p:cNvPr>
              <p:cNvSpPr/>
              <p:nvPr/>
            </p:nvSpPr>
            <p:spPr>
              <a:xfrm>
                <a:off x="1413062" y="2478794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CC1E92B-776C-4C6D-896B-CCBD679265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2478794"/>
                <a:ext cx="854132" cy="237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29958F-2873-4C77-A28F-3FFAAE75359C}"/>
                  </a:ext>
                </a:extLst>
              </p:cNvPr>
              <p:cNvSpPr/>
              <p:nvPr/>
            </p:nvSpPr>
            <p:spPr>
              <a:xfrm>
                <a:off x="1413062" y="3701998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13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EOS</m:t>
                      </m:r>
                      <m:r>
                        <a:rPr lang="en-US" sz="13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29958F-2873-4C77-A28F-3FFAAE7535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3701998"/>
                <a:ext cx="854132" cy="2373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FDFECD0-5A3B-4BAB-AFE1-8FAC8EDAE844}"/>
              </a:ext>
            </a:extLst>
          </p:cNvPr>
          <p:cNvSpPr txBox="1"/>
          <p:nvPr/>
        </p:nvSpPr>
        <p:spPr>
          <a:xfrm>
            <a:off x="780015" y="447265"/>
            <a:ext cx="18306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Sequence of Word </a:t>
            </a:r>
          </a:p>
          <a:p>
            <a:pPr algn="ctr"/>
            <a:r>
              <a:rPr lang="en-US" sz="1350" dirty="0"/>
              <a:t>Embeddings (sentence)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98219-5412-44A3-B4C4-73C68B0EB896}"/>
              </a:ext>
            </a:extLst>
          </p:cNvPr>
          <p:cNvCxnSpPr>
            <a:stCxn id="2" idx="3"/>
          </p:cNvCxnSpPr>
          <p:nvPr/>
        </p:nvCxnSpPr>
        <p:spPr>
          <a:xfrm flipV="1">
            <a:off x="2267194" y="134147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EC1210-6548-4DA8-81F8-DF7F800DD011}"/>
              </a:ext>
            </a:extLst>
          </p:cNvPr>
          <p:cNvCxnSpPr/>
          <p:nvPr/>
        </p:nvCxnSpPr>
        <p:spPr>
          <a:xfrm flipV="1">
            <a:off x="2267194" y="2602553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B29709-52B3-412A-B587-6F458C020C56}"/>
              </a:ext>
            </a:extLst>
          </p:cNvPr>
          <p:cNvCxnSpPr/>
          <p:nvPr/>
        </p:nvCxnSpPr>
        <p:spPr>
          <a:xfrm flipV="1">
            <a:off x="2267194" y="381738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1589C32-E66E-4609-8605-BC3B4C3933A4}"/>
              </a:ext>
            </a:extLst>
          </p:cNvPr>
          <p:cNvSpPr/>
          <p:nvPr/>
        </p:nvSpPr>
        <p:spPr>
          <a:xfrm>
            <a:off x="3059177" y="102662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EFE8FE-A76A-4AF3-BA5F-66BC5E42B64B}"/>
              </a:ext>
            </a:extLst>
          </p:cNvPr>
          <p:cNvSpPr/>
          <p:nvPr/>
        </p:nvSpPr>
        <p:spPr>
          <a:xfrm>
            <a:off x="3059177" y="2249829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4D2ED9-21D0-4FD5-B773-61F948A3BCE9}"/>
              </a:ext>
            </a:extLst>
          </p:cNvPr>
          <p:cNvSpPr/>
          <p:nvPr/>
        </p:nvSpPr>
        <p:spPr>
          <a:xfrm>
            <a:off x="3059177" y="3473032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3A9B7A-2F77-408F-B113-123924638EDF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3587096" y="2945142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209707-0C1B-42B9-9A02-25F6FABBCF61}"/>
              </a:ext>
            </a:extLst>
          </p:cNvPr>
          <p:cNvCxnSpPr>
            <a:cxnSpLocks/>
          </p:cNvCxnSpPr>
          <p:nvPr/>
        </p:nvCxnSpPr>
        <p:spPr>
          <a:xfrm>
            <a:off x="3560019" y="1721938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7E368D-6F97-4267-8318-52A6FE794DA9}"/>
              </a:ext>
            </a:extLst>
          </p:cNvPr>
          <p:cNvCxnSpPr>
            <a:cxnSpLocks/>
          </p:cNvCxnSpPr>
          <p:nvPr/>
        </p:nvCxnSpPr>
        <p:spPr>
          <a:xfrm>
            <a:off x="3564115" y="49873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/>
              <p:nvPr/>
            </p:nvSpPr>
            <p:spPr>
              <a:xfrm>
                <a:off x="3643742" y="658805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742" y="658805"/>
                <a:ext cx="390876" cy="207749"/>
              </a:xfrm>
              <a:prstGeom prst="rect">
                <a:avLst/>
              </a:prstGeom>
              <a:blipFill>
                <a:blip r:embed="rId5"/>
                <a:stretch>
                  <a:fillRect l="-937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D2F53F-A9C2-4EB4-B8C2-256B3D91FEB5}"/>
                  </a:ext>
                </a:extLst>
              </p:cNvPr>
              <p:cNvSpPr txBox="1"/>
              <p:nvPr/>
            </p:nvSpPr>
            <p:spPr>
              <a:xfrm>
                <a:off x="3651399" y="1882008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D2F53F-A9C2-4EB4-B8C2-256B3D91F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399" y="1882008"/>
                <a:ext cx="225767" cy="207749"/>
              </a:xfrm>
              <a:prstGeom prst="rect">
                <a:avLst/>
              </a:prstGeom>
              <a:blipFill>
                <a:blip r:embed="rId6"/>
                <a:stretch>
                  <a:fillRect l="-2352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584532-27C6-4C93-BDC1-1658FD2F9A72}"/>
                  </a:ext>
                </a:extLst>
              </p:cNvPr>
              <p:cNvSpPr txBox="1"/>
              <p:nvPr/>
            </p:nvSpPr>
            <p:spPr>
              <a:xfrm>
                <a:off x="3651399" y="3105212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584532-27C6-4C93-BDC1-1658FD2F9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399" y="3105212"/>
                <a:ext cx="390876" cy="207749"/>
              </a:xfrm>
              <a:prstGeom prst="rect">
                <a:avLst/>
              </a:prstGeom>
              <a:blipFill>
                <a:blip r:embed="rId7"/>
                <a:stretch>
                  <a:fillRect l="-13333" r="-333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3717AC-7D3F-48AA-8A30-CD1397910103}"/>
              </a:ext>
            </a:extLst>
          </p:cNvPr>
          <p:cNvCxnSpPr/>
          <p:nvPr/>
        </p:nvCxnSpPr>
        <p:spPr>
          <a:xfrm flipV="1">
            <a:off x="4134424" y="3814084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33471212-2362-43F0-BB7D-B5056BAC6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1466" y="3545953"/>
            <a:ext cx="452667" cy="24233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C619353-562C-4284-848E-B5364735E249}"/>
              </a:ext>
            </a:extLst>
          </p:cNvPr>
          <p:cNvSpPr/>
          <p:nvPr/>
        </p:nvSpPr>
        <p:spPr>
          <a:xfrm>
            <a:off x="4932116" y="3466513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8F285C-1C14-4663-AE6C-DC0F75C7E881}"/>
              </a:ext>
            </a:extLst>
          </p:cNvPr>
          <p:cNvCxnSpPr/>
          <p:nvPr/>
        </p:nvCxnSpPr>
        <p:spPr>
          <a:xfrm flipV="1">
            <a:off x="5987954" y="382158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328EDF9-4641-49A3-9942-36FDE5A103C9}"/>
              </a:ext>
            </a:extLst>
          </p:cNvPr>
          <p:cNvSpPr txBox="1"/>
          <p:nvPr/>
        </p:nvSpPr>
        <p:spPr>
          <a:xfrm>
            <a:off x="5072493" y="3675585"/>
            <a:ext cx="7473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Sigmoid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C6AA0-F4F8-4BC0-BCCF-3B37227AFB27}"/>
              </a:ext>
            </a:extLst>
          </p:cNvPr>
          <p:cNvSpPr txBox="1"/>
          <p:nvPr/>
        </p:nvSpPr>
        <p:spPr>
          <a:xfrm>
            <a:off x="3163673" y="1125387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E90ECD5-D9DE-483B-BA30-625F968CBC54}"/>
              </a:ext>
            </a:extLst>
          </p:cNvPr>
          <p:cNvSpPr txBox="1"/>
          <p:nvPr/>
        </p:nvSpPr>
        <p:spPr>
          <a:xfrm>
            <a:off x="3204566" y="2345261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7653DD-6C3D-4BCF-AD1C-9C8EC441708C}"/>
              </a:ext>
            </a:extLst>
          </p:cNvPr>
          <p:cNvSpPr txBox="1"/>
          <p:nvPr/>
        </p:nvSpPr>
        <p:spPr>
          <a:xfrm>
            <a:off x="3220330" y="3570029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2"/>
                </a:solidFill>
              </a:rPr>
              <a:t>Predicting a Single Output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F864C68-239D-924B-B83B-AE4E5B9E18C2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748833" y="3105212"/>
            <a:ext cx="596786" cy="59678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F629A25-AD03-E042-8371-EB98F6DFC434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345619" y="3788290"/>
            <a:ext cx="569875" cy="56987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8E43CB-2C8C-A74B-9EA2-07522B3DF53D}"/>
              </a:ext>
            </a:extLst>
          </p:cNvPr>
          <p:cNvCxnSpPr>
            <a:cxnSpLocks/>
          </p:cNvCxnSpPr>
          <p:nvPr/>
        </p:nvCxnSpPr>
        <p:spPr>
          <a:xfrm flipV="1">
            <a:off x="6858195" y="3300364"/>
            <a:ext cx="941717" cy="855384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D3CF1D1-06CE-034D-B386-2EDF3EC8A3E3}"/>
              </a:ext>
            </a:extLst>
          </p:cNvPr>
          <p:cNvSpPr txBox="1"/>
          <p:nvPr/>
        </p:nvSpPr>
        <p:spPr>
          <a:xfrm>
            <a:off x="155671" y="4018248"/>
            <a:ext cx="2949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at the end of the text.</a:t>
            </a:r>
          </a:p>
        </p:txBody>
      </p:sp>
    </p:spTree>
    <p:extLst>
      <p:ext uri="{BB962C8B-B14F-4D97-AF65-F5344CB8AC3E}">
        <p14:creationId xmlns:p14="http://schemas.microsoft.com/office/powerpoint/2010/main" val="12168190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/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 b="-23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CC1E92B-776C-4C6D-896B-CCBD679265B5}"/>
                  </a:ext>
                </a:extLst>
              </p:cNvPr>
              <p:cNvSpPr/>
              <p:nvPr/>
            </p:nvSpPr>
            <p:spPr>
              <a:xfrm>
                <a:off x="1413062" y="2478794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CC1E92B-776C-4C6D-896B-CCBD679265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2478794"/>
                <a:ext cx="854132" cy="237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29958F-2873-4C77-A28F-3FFAAE75359C}"/>
                  </a:ext>
                </a:extLst>
              </p:cNvPr>
              <p:cNvSpPr/>
              <p:nvPr/>
            </p:nvSpPr>
            <p:spPr>
              <a:xfrm>
                <a:off x="1413063" y="3701998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29958F-2873-4C77-A28F-3FFAAE7535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3" y="3701998"/>
                <a:ext cx="854132" cy="237383"/>
              </a:xfrm>
              <a:prstGeom prst="rect">
                <a:avLst/>
              </a:prstGeom>
              <a:blipFill>
                <a:blip r:embed="rId4"/>
                <a:stretch>
                  <a:fillRect b="-23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FDFECD0-5A3B-4BAB-AFE1-8FAC8EDAE844}"/>
              </a:ext>
            </a:extLst>
          </p:cNvPr>
          <p:cNvSpPr txBox="1"/>
          <p:nvPr/>
        </p:nvSpPr>
        <p:spPr>
          <a:xfrm>
            <a:off x="780015" y="447265"/>
            <a:ext cx="18306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Sequence of Word </a:t>
            </a:r>
          </a:p>
          <a:p>
            <a:pPr algn="ctr"/>
            <a:r>
              <a:rPr lang="en-US" sz="1350" dirty="0"/>
              <a:t>Embeddings (sentence)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98219-5412-44A3-B4C4-73C68B0EB896}"/>
              </a:ext>
            </a:extLst>
          </p:cNvPr>
          <p:cNvCxnSpPr>
            <a:stCxn id="2" idx="3"/>
          </p:cNvCxnSpPr>
          <p:nvPr/>
        </p:nvCxnSpPr>
        <p:spPr>
          <a:xfrm flipV="1">
            <a:off x="2267194" y="134147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EC1210-6548-4DA8-81F8-DF7F800DD011}"/>
              </a:ext>
            </a:extLst>
          </p:cNvPr>
          <p:cNvCxnSpPr/>
          <p:nvPr/>
        </p:nvCxnSpPr>
        <p:spPr>
          <a:xfrm flipV="1">
            <a:off x="2267194" y="2602553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B29709-52B3-412A-B587-6F458C020C56}"/>
              </a:ext>
            </a:extLst>
          </p:cNvPr>
          <p:cNvCxnSpPr/>
          <p:nvPr/>
        </p:nvCxnSpPr>
        <p:spPr>
          <a:xfrm flipV="1">
            <a:off x="2267194" y="381738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1589C32-E66E-4609-8605-BC3B4C3933A4}"/>
              </a:ext>
            </a:extLst>
          </p:cNvPr>
          <p:cNvSpPr/>
          <p:nvPr/>
        </p:nvSpPr>
        <p:spPr>
          <a:xfrm>
            <a:off x="3059178" y="1026625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EFE8FE-A76A-4AF3-BA5F-66BC5E42B64B}"/>
              </a:ext>
            </a:extLst>
          </p:cNvPr>
          <p:cNvSpPr/>
          <p:nvPr/>
        </p:nvSpPr>
        <p:spPr>
          <a:xfrm>
            <a:off x="3059178" y="2249828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4D2ED9-21D0-4FD5-B773-61F948A3BCE9}"/>
              </a:ext>
            </a:extLst>
          </p:cNvPr>
          <p:cNvSpPr/>
          <p:nvPr/>
        </p:nvSpPr>
        <p:spPr>
          <a:xfrm>
            <a:off x="3059178" y="3473032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3A9B7A-2F77-408F-B113-123924638EDF}"/>
              </a:ext>
            </a:extLst>
          </p:cNvPr>
          <p:cNvCxnSpPr>
            <a:cxnSpLocks/>
          </p:cNvCxnSpPr>
          <p:nvPr/>
        </p:nvCxnSpPr>
        <p:spPr>
          <a:xfrm>
            <a:off x="3743416" y="2945141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2C6726-95DB-49FC-83B3-C45EFB045B79}"/>
              </a:ext>
            </a:extLst>
          </p:cNvPr>
          <p:cNvCxnSpPr>
            <a:cxnSpLocks/>
          </p:cNvCxnSpPr>
          <p:nvPr/>
        </p:nvCxnSpPr>
        <p:spPr>
          <a:xfrm>
            <a:off x="3759980" y="416834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209707-0C1B-42B9-9A02-25F6FABBCF61}"/>
              </a:ext>
            </a:extLst>
          </p:cNvPr>
          <p:cNvCxnSpPr>
            <a:cxnSpLocks/>
          </p:cNvCxnSpPr>
          <p:nvPr/>
        </p:nvCxnSpPr>
        <p:spPr>
          <a:xfrm>
            <a:off x="3716339" y="1721938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7E368D-6F97-4267-8318-52A6FE794DA9}"/>
              </a:ext>
            </a:extLst>
          </p:cNvPr>
          <p:cNvCxnSpPr>
            <a:cxnSpLocks/>
          </p:cNvCxnSpPr>
          <p:nvPr/>
        </p:nvCxnSpPr>
        <p:spPr>
          <a:xfrm>
            <a:off x="3720434" y="49873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/>
              <p:nvPr/>
            </p:nvSpPr>
            <p:spPr>
              <a:xfrm>
                <a:off x="3800062" y="658805"/>
                <a:ext cx="3706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062" y="658805"/>
                <a:ext cx="370614" cy="207749"/>
              </a:xfrm>
              <a:prstGeom prst="rect">
                <a:avLst/>
              </a:prstGeom>
              <a:blipFill>
                <a:blip r:embed="rId5"/>
                <a:stretch>
                  <a:fillRect l="-6557" r="-3279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D2F53F-A9C2-4EB4-B8C2-256B3D91FEB5}"/>
                  </a:ext>
                </a:extLst>
              </p:cNvPr>
              <p:cNvSpPr txBox="1"/>
              <p:nvPr/>
            </p:nvSpPr>
            <p:spPr>
              <a:xfrm>
                <a:off x="3807719" y="1882008"/>
                <a:ext cx="20550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D2F53F-A9C2-4EB4-B8C2-256B3D91F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719" y="1882008"/>
                <a:ext cx="205505" cy="207749"/>
              </a:xfrm>
              <a:prstGeom prst="rect">
                <a:avLst/>
              </a:prstGeom>
              <a:blipFill>
                <a:blip r:embed="rId6"/>
                <a:stretch>
                  <a:fillRect l="-12121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584532-27C6-4C93-BDC1-1658FD2F9A72}"/>
                  </a:ext>
                </a:extLst>
              </p:cNvPr>
              <p:cNvSpPr txBox="1"/>
              <p:nvPr/>
            </p:nvSpPr>
            <p:spPr>
              <a:xfrm>
                <a:off x="3807718" y="3105212"/>
                <a:ext cx="3706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584532-27C6-4C93-BDC1-1658FD2F9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718" y="3105212"/>
                <a:ext cx="370614" cy="207749"/>
              </a:xfrm>
              <a:prstGeom prst="rect">
                <a:avLst/>
              </a:prstGeom>
              <a:blipFill>
                <a:blip r:embed="rId7"/>
                <a:stretch>
                  <a:fillRect l="-6667" r="-500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11CAE6-3E5F-4642-A016-245E8434168D}"/>
                  </a:ext>
                </a:extLst>
              </p:cNvPr>
              <p:cNvSpPr txBox="1"/>
              <p:nvPr/>
            </p:nvSpPr>
            <p:spPr>
              <a:xfrm>
                <a:off x="3838833" y="4303081"/>
                <a:ext cx="3706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11CAE6-3E5F-4642-A016-245E84341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833" y="4303081"/>
                <a:ext cx="370614" cy="207749"/>
              </a:xfrm>
              <a:prstGeom prst="rect">
                <a:avLst/>
              </a:prstGeom>
              <a:blipFill>
                <a:blip r:embed="rId8"/>
                <a:stretch>
                  <a:fillRect l="-6557" r="-3279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1A089C-F27B-4754-9FDF-478857FD2583}"/>
              </a:ext>
            </a:extLst>
          </p:cNvPr>
          <p:cNvCxnSpPr/>
          <p:nvPr/>
        </p:nvCxnSpPr>
        <p:spPr>
          <a:xfrm flipV="1">
            <a:off x="4134424" y="133817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A49CE99-6835-4C61-BAD9-18A6A9393489}"/>
              </a:ext>
            </a:extLst>
          </p:cNvPr>
          <p:cNvCxnSpPr/>
          <p:nvPr/>
        </p:nvCxnSpPr>
        <p:spPr>
          <a:xfrm flipV="1">
            <a:off x="4134424" y="2599251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3717AC-7D3F-48AA-8A30-CD1397910103}"/>
              </a:ext>
            </a:extLst>
          </p:cNvPr>
          <p:cNvCxnSpPr/>
          <p:nvPr/>
        </p:nvCxnSpPr>
        <p:spPr>
          <a:xfrm flipV="1">
            <a:off x="4134424" y="3814084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/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D4A34AD-6589-4BE4-A34A-9BA0966B0138}"/>
                  </a:ext>
                </a:extLst>
              </p:cNvPr>
              <p:cNvSpPr/>
              <p:nvPr/>
            </p:nvSpPr>
            <p:spPr>
              <a:xfrm>
                <a:off x="6805056" y="2472190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D4A34AD-6589-4BE4-A34A-9BA0966B0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6" y="2472190"/>
                <a:ext cx="854132" cy="237383"/>
              </a:xfrm>
              <a:prstGeom prst="rect">
                <a:avLst/>
              </a:prstGeom>
              <a:blipFill>
                <a:blip r:embed="rId10"/>
                <a:stretch>
                  <a:fillRect b="-4762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7BC481-37A5-4156-8F3C-4A4087197608}"/>
                  </a:ext>
                </a:extLst>
              </p:cNvPr>
              <p:cNvSpPr/>
              <p:nvPr/>
            </p:nvSpPr>
            <p:spPr>
              <a:xfrm>
                <a:off x="6805057" y="3695393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7BC481-37A5-4156-8F3C-4A40871976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7" y="3695393"/>
                <a:ext cx="854132" cy="237383"/>
              </a:xfrm>
              <a:prstGeom prst="rect">
                <a:avLst/>
              </a:prstGeom>
              <a:blipFill>
                <a:blip r:embed="rId11"/>
                <a:stretch>
                  <a:fillRect b="-2326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/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blipFill>
                <a:blip r:embed="rId12"/>
                <a:stretch>
                  <a:fillRect l="-21622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33471212-2362-43F0-BB7D-B5056BAC64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1466" y="3545953"/>
            <a:ext cx="452667" cy="242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C70C90-7D18-4471-9C2D-10E291121B27}"/>
                  </a:ext>
                </a:extLst>
              </p:cNvPr>
              <p:cNvSpPr txBox="1"/>
              <p:nvPr/>
            </p:nvSpPr>
            <p:spPr>
              <a:xfrm>
                <a:off x="4342998" y="2345261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C70C90-7D18-4471-9C2D-10E291121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998" y="2345261"/>
                <a:ext cx="390876" cy="207749"/>
              </a:xfrm>
              <a:prstGeom prst="rect">
                <a:avLst/>
              </a:prstGeom>
              <a:blipFill>
                <a:blip r:embed="rId14"/>
                <a:stretch>
                  <a:fillRect l="-10769" r="-3077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285E1B2D-4CA3-4A58-8D99-A1BAB62EBB26}"/>
              </a:ext>
            </a:extLst>
          </p:cNvPr>
          <p:cNvSpPr/>
          <p:nvPr/>
        </p:nvSpPr>
        <p:spPr>
          <a:xfrm>
            <a:off x="4932117" y="10201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BAD84F-C9C4-4385-8073-452BA128AD04}"/>
              </a:ext>
            </a:extLst>
          </p:cNvPr>
          <p:cNvSpPr/>
          <p:nvPr/>
        </p:nvSpPr>
        <p:spPr>
          <a:xfrm>
            <a:off x="4932117" y="2243309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619353-562C-4284-848E-B5364735E249}"/>
              </a:ext>
            </a:extLst>
          </p:cNvPr>
          <p:cNvSpPr/>
          <p:nvPr/>
        </p:nvSpPr>
        <p:spPr>
          <a:xfrm>
            <a:off x="4932117" y="3466512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99041A3-456B-4C6C-8689-DBF3C52BAB83}"/>
              </a:ext>
            </a:extLst>
          </p:cNvPr>
          <p:cNvCxnSpPr/>
          <p:nvPr/>
        </p:nvCxnSpPr>
        <p:spPr>
          <a:xfrm flipV="1">
            <a:off x="5987953" y="1345678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83C0025-9282-4110-8FA1-B81DC0458E0A}"/>
              </a:ext>
            </a:extLst>
          </p:cNvPr>
          <p:cNvCxnSpPr/>
          <p:nvPr/>
        </p:nvCxnSpPr>
        <p:spPr>
          <a:xfrm flipV="1">
            <a:off x="5987953" y="2606752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8F285C-1C14-4663-AE6C-DC0F75C7E881}"/>
              </a:ext>
            </a:extLst>
          </p:cNvPr>
          <p:cNvCxnSpPr/>
          <p:nvPr/>
        </p:nvCxnSpPr>
        <p:spPr>
          <a:xfrm flipV="1">
            <a:off x="5987953" y="382158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754F06-03AF-4944-B4DB-33041A3E7082}"/>
              </a:ext>
            </a:extLst>
          </p:cNvPr>
          <p:cNvSpPr txBox="1"/>
          <p:nvPr/>
        </p:nvSpPr>
        <p:spPr>
          <a:xfrm>
            <a:off x="6547960" y="484201"/>
            <a:ext cx="1368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Model-Predicted</a:t>
            </a:r>
          </a:p>
          <a:p>
            <a:pPr algn="ctr"/>
            <a:r>
              <a:rPr lang="en-US" sz="1350" dirty="0"/>
              <a:t>Next Word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D7C1FA-FDD5-468F-8916-5C72B42100B4}"/>
              </a:ext>
            </a:extLst>
          </p:cNvPr>
          <p:cNvSpPr txBox="1"/>
          <p:nvPr/>
        </p:nvSpPr>
        <p:spPr>
          <a:xfrm>
            <a:off x="5079162" y="117986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D5632B-1893-4C7A-9A9A-19AAE8AD31E0}"/>
              </a:ext>
            </a:extLst>
          </p:cNvPr>
          <p:cNvSpPr txBox="1"/>
          <p:nvPr/>
        </p:nvSpPr>
        <p:spPr>
          <a:xfrm>
            <a:off x="5079659" y="2464053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28EDF9-4641-49A3-9942-36FDE5A103C9}"/>
              </a:ext>
            </a:extLst>
          </p:cNvPr>
          <p:cNvSpPr txBox="1"/>
          <p:nvPr/>
        </p:nvSpPr>
        <p:spPr>
          <a:xfrm>
            <a:off x="5065279" y="3675584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C6AA0-F4F8-4BC0-BCCF-3B37227AFB27}"/>
              </a:ext>
            </a:extLst>
          </p:cNvPr>
          <p:cNvSpPr txBox="1"/>
          <p:nvPr/>
        </p:nvSpPr>
        <p:spPr>
          <a:xfrm>
            <a:off x="3163672" y="1125388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E90ECD5-D9DE-483B-BA30-625F968CBC54}"/>
              </a:ext>
            </a:extLst>
          </p:cNvPr>
          <p:cNvSpPr txBox="1"/>
          <p:nvPr/>
        </p:nvSpPr>
        <p:spPr>
          <a:xfrm>
            <a:off x="3204566" y="2345261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7653DD-6C3D-4BCF-AD1C-9C8EC441708C}"/>
              </a:ext>
            </a:extLst>
          </p:cNvPr>
          <p:cNvSpPr txBox="1"/>
          <p:nvPr/>
        </p:nvSpPr>
        <p:spPr>
          <a:xfrm>
            <a:off x="3220330" y="3570029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6C0FC21-6B01-4053-AEB3-40D4DA0A7648}"/>
              </a:ext>
            </a:extLst>
          </p:cNvPr>
          <p:cNvCxnSpPr>
            <a:cxnSpLocks/>
          </p:cNvCxnSpPr>
          <p:nvPr/>
        </p:nvCxnSpPr>
        <p:spPr>
          <a:xfrm>
            <a:off x="3423283" y="2938621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A2CF34-B2D1-4E49-BBEC-C4C3CDE9A9B4}"/>
              </a:ext>
            </a:extLst>
          </p:cNvPr>
          <p:cNvCxnSpPr>
            <a:cxnSpLocks/>
          </p:cNvCxnSpPr>
          <p:nvPr/>
        </p:nvCxnSpPr>
        <p:spPr>
          <a:xfrm>
            <a:off x="3439847" y="416182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EA0D98C-D997-4275-8F38-811771F3DC38}"/>
              </a:ext>
            </a:extLst>
          </p:cNvPr>
          <p:cNvCxnSpPr>
            <a:cxnSpLocks/>
          </p:cNvCxnSpPr>
          <p:nvPr/>
        </p:nvCxnSpPr>
        <p:spPr>
          <a:xfrm>
            <a:off x="3396206" y="1715418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1C7243D-557F-4C96-9931-DEF8C2CC0359}"/>
              </a:ext>
            </a:extLst>
          </p:cNvPr>
          <p:cNvCxnSpPr>
            <a:cxnSpLocks/>
          </p:cNvCxnSpPr>
          <p:nvPr/>
        </p:nvCxnSpPr>
        <p:spPr>
          <a:xfrm>
            <a:off x="3400301" y="49221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5D4021C-0C80-4870-B331-2CEDA71664EB}"/>
                  </a:ext>
                </a:extLst>
              </p:cNvPr>
              <p:cNvSpPr txBox="1"/>
              <p:nvPr/>
            </p:nvSpPr>
            <p:spPr>
              <a:xfrm>
                <a:off x="2977136" y="658805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5D4021C-0C80-4870-B331-2CEDA7166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136" y="658805"/>
                <a:ext cx="390876" cy="207749"/>
              </a:xfrm>
              <a:prstGeom prst="rect">
                <a:avLst/>
              </a:prstGeom>
              <a:blipFill>
                <a:blip r:embed="rId15"/>
                <a:stretch>
                  <a:fillRect l="-10938" r="-4688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44418E-8C36-451D-980D-5A28E71DE06E}"/>
                  </a:ext>
                </a:extLst>
              </p:cNvPr>
              <p:cNvSpPr txBox="1"/>
              <p:nvPr/>
            </p:nvSpPr>
            <p:spPr>
              <a:xfrm>
                <a:off x="3115801" y="1887833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44418E-8C36-451D-980D-5A28E71DE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01" y="1887833"/>
                <a:ext cx="225767" cy="207749"/>
              </a:xfrm>
              <a:prstGeom prst="rect">
                <a:avLst/>
              </a:prstGeom>
              <a:blipFill>
                <a:blip r:embed="rId16"/>
                <a:stretch>
                  <a:fillRect l="-18919" r="-270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0C415D5-030B-4418-AB29-3C29856FBC4F}"/>
                  </a:ext>
                </a:extLst>
              </p:cNvPr>
              <p:cNvSpPr txBox="1"/>
              <p:nvPr/>
            </p:nvSpPr>
            <p:spPr>
              <a:xfrm>
                <a:off x="2984793" y="3105212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0C415D5-030B-4418-AB29-3C29856FB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793" y="3105212"/>
                <a:ext cx="390876" cy="207749"/>
              </a:xfrm>
              <a:prstGeom prst="rect">
                <a:avLst/>
              </a:prstGeom>
              <a:blipFill>
                <a:blip r:embed="rId17"/>
                <a:stretch>
                  <a:fillRect l="-12500" r="-4688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78BB892-1D61-4623-B63A-E9BDB71EEB0D}"/>
                  </a:ext>
                </a:extLst>
              </p:cNvPr>
              <p:cNvSpPr txBox="1"/>
              <p:nvPr/>
            </p:nvSpPr>
            <p:spPr>
              <a:xfrm>
                <a:off x="3015908" y="4303081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78BB892-1D61-4623-B63A-E9BDB71EE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908" y="4303081"/>
                <a:ext cx="390876" cy="207749"/>
              </a:xfrm>
              <a:prstGeom prst="rect">
                <a:avLst/>
              </a:prstGeom>
              <a:blipFill>
                <a:blip r:embed="rId18"/>
                <a:stretch>
                  <a:fillRect l="-12500" r="-4688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60777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/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blipFill>
                <a:blip r:embed="rId3"/>
                <a:stretch>
                  <a:fillRect b="-23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CC1E92B-776C-4C6D-896B-CCBD679265B5}"/>
                  </a:ext>
                </a:extLst>
              </p:cNvPr>
              <p:cNvSpPr/>
              <p:nvPr/>
            </p:nvSpPr>
            <p:spPr>
              <a:xfrm>
                <a:off x="1413062" y="2478794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CC1E92B-776C-4C6D-896B-CCBD679265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2478794"/>
                <a:ext cx="854132" cy="2373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29958F-2873-4C77-A28F-3FFAAE75359C}"/>
                  </a:ext>
                </a:extLst>
              </p:cNvPr>
              <p:cNvSpPr/>
              <p:nvPr/>
            </p:nvSpPr>
            <p:spPr>
              <a:xfrm>
                <a:off x="1413063" y="3701998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29958F-2873-4C77-A28F-3FFAAE7535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3" y="3701998"/>
                <a:ext cx="854132" cy="237383"/>
              </a:xfrm>
              <a:prstGeom prst="rect">
                <a:avLst/>
              </a:prstGeom>
              <a:blipFill>
                <a:blip r:embed="rId5"/>
                <a:stretch>
                  <a:fillRect b="-23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FDFECD0-5A3B-4BAB-AFE1-8FAC8EDAE844}"/>
              </a:ext>
            </a:extLst>
          </p:cNvPr>
          <p:cNvSpPr txBox="1"/>
          <p:nvPr/>
        </p:nvSpPr>
        <p:spPr>
          <a:xfrm>
            <a:off x="780015" y="447265"/>
            <a:ext cx="18306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Sequence of Word </a:t>
            </a:r>
          </a:p>
          <a:p>
            <a:pPr algn="ctr"/>
            <a:r>
              <a:rPr lang="en-US" sz="1350" dirty="0"/>
              <a:t>Embeddings (sentence)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98219-5412-44A3-B4C4-73C68B0EB896}"/>
              </a:ext>
            </a:extLst>
          </p:cNvPr>
          <p:cNvCxnSpPr>
            <a:stCxn id="2" idx="3"/>
          </p:cNvCxnSpPr>
          <p:nvPr/>
        </p:nvCxnSpPr>
        <p:spPr>
          <a:xfrm flipV="1">
            <a:off x="2267194" y="134147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EC1210-6548-4DA8-81F8-DF7F800DD011}"/>
              </a:ext>
            </a:extLst>
          </p:cNvPr>
          <p:cNvCxnSpPr/>
          <p:nvPr/>
        </p:nvCxnSpPr>
        <p:spPr>
          <a:xfrm flipV="1">
            <a:off x="2267194" y="2602553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B29709-52B3-412A-B587-6F458C020C56}"/>
              </a:ext>
            </a:extLst>
          </p:cNvPr>
          <p:cNvCxnSpPr/>
          <p:nvPr/>
        </p:nvCxnSpPr>
        <p:spPr>
          <a:xfrm flipV="1">
            <a:off x="2267194" y="381738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1589C32-E66E-4609-8605-BC3B4C3933A4}"/>
              </a:ext>
            </a:extLst>
          </p:cNvPr>
          <p:cNvSpPr/>
          <p:nvPr/>
        </p:nvSpPr>
        <p:spPr>
          <a:xfrm>
            <a:off x="3059178" y="1026625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EFE8FE-A76A-4AF3-BA5F-66BC5E42B64B}"/>
              </a:ext>
            </a:extLst>
          </p:cNvPr>
          <p:cNvSpPr/>
          <p:nvPr/>
        </p:nvSpPr>
        <p:spPr>
          <a:xfrm>
            <a:off x="3059178" y="2249828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4D2ED9-21D0-4FD5-B773-61F948A3BCE9}"/>
              </a:ext>
            </a:extLst>
          </p:cNvPr>
          <p:cNvSpPr/>
          <p:nvPr/>
        </p:nvSpPr>
        <p:spPr>
          <a:xfrm>
            <a:off x="3059178" y="3473032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3A9B7A-2F77-408F-B113-123924638EDF}"/>
              </a:ext>
            </a:extLst>
          </p:cNvPr>
          <p:cNvCxnSpPr>
            <a:cxnSpLocks/>
          </p:cNvCxnSpPr>
          <p:nvPr/>
        </p:nvCxnSpPr>
        <p:spPr>
          <a:xfrm>
            <a:off x="3743416" y="2945141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2C6726-95DB-49FC-83B3-C45EFB045B79}"/>
              </a:ext>
            </a:extLst>
          </p:cNvPr>
          <p:cNvCxnSpPr>
            <a:cxnSpLocks/>
          </p:cNvCxnSpPr>
          <p:nvPr/>
        </p:nvCxnSpPr>
        <p:spPr>
          <a:xfrm>
            <a:off x="3759980" y="416834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209707-0C1B-42B9-9A02-25F6FABBCF61}"/>
              </a:ext>
            </a:extLst>
          </p:cNvPr>
          <p:cNvCxnSpPr>
            <a:cxnSpLocks/>
          </p:cNvCxnSpPr>
          <p:nvPr/>
        </p:nvCxnSpPr>
        <p:spPr>
          <a:xfrm>
            <a:off x="3716339" y="1721938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7E368D-6F97-4267-8318-52A6FE794DA9}"/>
              </a:ext>
            </a:extLst>
          </p:cNvPr>
          <p:cNvCxnSpPr>
            <a:cxnSpLocks/>
          </p:cNvCxnSpPr>
          <p:nvPr/>
        </p:nvCxnSpPr>
        <p:spPr>
          <a:xfrm>
            <a:off x="3720434" y="49873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/>
              <p:nvPr/>
            </p:nvSpPr>
            <p:spPr>
              <a:xfrm>
                <a:off x="3800062" y="658805"/>
                <a:ext cx="3706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062" y="658805"/>
                <a:ext cx="370614" cy="207749"/>
              </a:xfrm>
              <a:prstGeom prst="rect">
                <a:avLst/>
              </a:prstGeom>
              <a:blipFill>
                <a:blip r:embed="rId6"/>
                <a:stretch>
                  <a:fillRect l="-6557" r="-3279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D2F53F-A9C2-4EB4-B8C2-256B3D91FEB5}"/>
                  </a:ext>
                </a:extLst>
              </p:cNvPr>
              <p:cNvSpPr txBox="1"/>
              <p:nvPr/>
            </p:nvSpPr>
            <p:spPr>
              <a:xfrm>
                <a:off x="3807719" y="1882008"/>
                <a:ext cx="20550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D2F53F-A9C2-4EB4-B8C2-256B3D91F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719" y="1882008"/>
                <a:ext cx="205505" cy="207749"/>
              </a:xfrm>
              <a:prstGeom prst="rect">
                <a:avLst/>
              </a:prstGeom>
              <a:blipFill>
                <a:blip r:embed="rId7"/>
                <a:stretch>
                  <a:fillRect l="-12121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584532-27C6-4C93-BDC1-1658FD2F9A72}"/>
                  </a:ext>
                </a:extLst>
              </p:cNvPr>
              <p:cNvSpPr txBox="1"/>
              <p:nvPr/>
            </p:nvSpPr>
            <p:spPr>
              <a:xfrm>
                <a:off x="3807718" y="3105212"/>
                <a:ext cx="3706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584532-27C6-4C93-BDC1-1658FD2F9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718" y="3105212"/>
                <a:ext cx="370614" cy="207749"/>
              </a:xfrm>
              <a:prstGeom prst="rect">
                <a:avLst/>
              </a:prstGeom>
              <a:blipFill>
                <a:blip r:embed="rId8"/>
                <a:stretch>
                  <a:fillRect l="-6667" r="-500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11CAE6-3E5F-4642-A016-245E8434168D}"/>
                  </a:ext>
                </a:extLst>
              </p:cNvPr>
              <p:cNvSpPr txBox="1"/>
              <p:nvPr/>
            </p:nvSpPr>
            <p:spPr>
              <a:xfrm>
                <a:off x="3838833" y="4303081"/>
                <a:ext cx="3706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11CAE6-3E5F-4642-A016-245E84341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833" y="4303081"/>
                <a:ext cx="370614" cy="207749"/>
              </a:xfrm>
              <a:prstGeom prst="rect">
                <a:avLst/>
              </a:prstGeom>
              <a:blipFill>
                <a:blip r:embed="rId9"/>
                <a:stretch>
                  <a:fillRect l="-6557" r="-3279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1A089C-F27B-4754-9FDF-478857FD2583}"/>
              </a:ext>
            </a:extLst>
          </p:cNvPr>
          <p:cNvCxnSpPr/>
          <p:nvPr/>
        </p:nvCxnSpPr>
        <p:spPr>
          <a:xfrm flipV="1">
            <a:off x="4134424" y="133817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A49CE99-6835-4C61-BAD9-18A6A9393489}"/>
              </a:ext>
            </a:extLst>
          </p:cNvPr>
          <p:cNvCxnSpPr/>
          <p:nvPr/>
        </p:nvCxnSpPr>
        <p:spPr>
          <a:xfrm flipV="1">
            <a:off x="4134424" y="2599251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3717AC-7D3F-48AA-8A30-CD1397910103}"/>
              </a:ext>
            </a:extLst>
          </p:cNvPr>
          <p:cNvCxnSpPr/>
          <p:nvPr/>
        </p:nvCxnSpPr>
        <p:spPr>
          <a:xfrm flipV="1">
            <a:off x="4134424" y="3814084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/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D4A34AD-6589-4BE4-A34A-9BA0966B0138}"/>
                  </a:ext>
                </a:extLst>
              </p:cNvPr>
              <p:cNvSpPr/>
              <p:nvPr/>
            </p:nvSpPr>
            <p:spPr>
              <a:xfrm>
                <a:off x="6805056" y="2472190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D4A34AD-6589-4BE4-A34A-9BA0966B0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6" y="2472190"/>
                <a:ext cx="854132" cy="237383"/>
              </a:xfrm>
              <a:prstGeom prst="rect">
                <a:avLst/>
              </a:prstGeom>
              <a:blipFill>
                <a:blip r:embed="rId11"/>
                <a:stretch>
                  <a:fillRect b="-4762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7BC481-37A5-4156-8F3C-4A4087197608}"/>
                  </a:ext>
                </a:extLst>
              </p:cNvPr>
              <p:cNvSpPr/>
              <p:nvPr/>
            </p:nvSpPr>
            <p:spPr>
              <a:xfrm>
                <a:off x="6805057" y="3695393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7BC481-37A5-4156-8F3C-4A40871976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7" y="3695393"/>
                <a:ext cx="854132" cy="237383"/>
              </a:xfrm>
              <a:prstGeom prst="rect">
                <a:avLst/>
              </a:prstGeom>
              <a:blipFill>
                <a:blip r:embed="rId12"/>
                <a:stretch>
                  <a:fillRect b="-2326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/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blipFill>
                <a:blip r:embed="rId13"/>
                <a:stretch>
                  <a:fillRect l="-21622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33471212-2362-43F0-BB7D-B5056BAC64B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51466" y="3545953"/>
            <a:ext cx="452667" cy="242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C70C90-7D18-4471-9C2D-10E291121B27}"/>
                  </a:ext>
                </a:extLst>
              </p:cNvPr>
              <p:cNvSpPr txBox="1"/>
              <p:nvPr/>
            </p:nvSpPr>
            <p:spPr>
              <a:xfrm>
                <a:off x="4342998" y="2345261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C70C90-7D18-4471-9C2D-10E291121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998" y="2345261"/>
                <a:ext cx="390876" cy="207749"/>
              </a:xfrm>
              <a:prstGeom prst="rect">
                <a:avLst/>
              </a:prstGeom>
              <a:blipFill>
                <a:blip r:embed="rId15"/>
                <a:stretch>
                  <a:fillRect l="-10769" r="-3077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285E1B2D-4CA3-4A58-8D99-A1BAB62EBB26}"/>
              </a:ext>
            </a:extLst>
          </p:cNvPr>
          <p:cNvSpPr/>
          <p:nvPr/>
        </p:nvSpPr>
        <p:spPr>
          <a:xfrm>
            <a:off x="4932117" y="10201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BAD84F-C9C4-4385-8073-452BA128AD04}"/>
              </a:ext>
            </a:extLst>
          </p:cNvPr>
          <p:cNvSpPr/>
          <p:nvPr/>
        </p:nvSpPr>
        <p:spPr>
          <a:xfrm>
            <a:off x="4932117" y="2243309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619353-562C-4284-848E-B5364735E249}"/>
              </a:ext>
            </a:extLst>
          </p:cNvPr>
          <p:cNvSpPr/>
          <p:nvPr/>
        </p:nvSpPr>
        <p:spPr>
          <a:xfrm>
            <a:off x="4932117" y="3466512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99041A3-456B-4C6C-8689-DBF3C52BAB83}"/>
              </a:ext>
            </a:extLst>
          </p:cNvPr>
          <p:cNvCxnSpPr/>
          <p:nvPr/>
        </p:nvCxnSpPr>
        <p:spPr>
          <a:xfrm flipV="1">
            <a:off x="5987953" y="1345678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83C0025-9282-4110-8FA1-B81DC0458E0A}"/>
              </a:ext>
            </a:extLst>
          </p:cNvPr>
          <p:cNvCxnSpPr/>
          <p:nvPr/>
        </p:nvCxnSpPr>
        <p:spPr>
          <a:xfrm flipV="1">
            <a:off x="5987953" y="2606752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8F285C-1C14-4663-AE6C-DC0F75C7E881}"/>
              </a:ext>
            </a:extLst>
          </p:cNvPr>
          <p:cNvCxnSpPr/>
          <p:nvPr/>
        </p:nvCxnSpPr>
        <p:spPr>
          <a:xfrm flipV="1">
            <a:off x="5987953" y="382158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754F06-03AF-4944-B4DB-33041A3E7082}"/>
              </a:ext>
            </a:extLst>
          </p:cNvPr>
          <p:cNvSpPr txBox="1"/>
          <p:nvPr/>
        </p:nvSpPr>
        <p:spPr>
          <a:xfrm>
            <a:off x="6547960" y="484201"/>
            <a:ext cx="1368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Model-Predicted</a:t>
            </a:r>
          </a:p>
          <a:p>
            <a:pPr algn="ctr"/>
            <a:r>
              <a:rPr lang="en-US" sz="1350" dirty="0"/>
              <a:t>Next Word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D7C1FA-FDD5-468F-8916-5C72B42100B4}"/>
              </a:ext>
            </a:extLst>
          </p:cNvPr>
          <p:cNvSpPr txBox="1"/>
          <p:nvPr/>
        </p:nvSpPr>
        <p:spPr>
          <a:xfrm>
            <a:off x="5079162" y="117986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D5632B-1893-4C7A-9A9A-19AAE8AD31E0}"/>
              </a:ext>
            </a:extLst>
          </p:cNvPr>
          <p:cNvSpPr txBox="1"/>
          <p:nvPr/>
        </p:nvSpPr>
        <p:spPr>
          <a:xfrm>
            <a:off x="5079659" y="2464053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28EDF9-4641-49A3-9942-36FDE5A103C9}"/>
              </a:ext>
            </a:extLst>
          </p:cNvPr>
          <p:cNvSpPr txBox="1"/>
          <p:nvPr/>
        </p:nvSpPr>
        <p:spPr>
          <a:xfrm>
            <a:off x="5065279" y="3675584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C6AA0-F4F8-4BC0-BCCF-3B37227AFB27}"/>
              </a:ext>
            </a:extLst>
          </p:cNvPr>
          <p:cNvSpPr txBox="1"/>
          <p:nvPr/>
        </p:nvSpPr>
        <p:spPr>
          <a:xfrm>
            <a:off x="3163672" y="1125388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E90ECD5-D9DE-483B-BA30-625F968CBC54}"/>
              </a:ext>
            </a:extLst>
          </p:cNvPr>
          <p:cNvSpPr txBox="1"/>
          <p:nvPr/>
        </p:nvSpPr>
        <p:spPr>
          <a:xfrm>
            <a:off x="3204566" y="2345261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7653DD-6C3D-4BCF-AD1C-9C8EC441708C}"/>
              </a:ext>
            </a:extLst>
          </p:cNvPr>
          <p:cNvSpPr txBox="1"/>
          <p:nvPr/>
        </p:nvSpPr>
        <p:spPr>
          <a:xfrm>
            <a:off x="3220330" y="3570029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6C0FC21-6B01-4053-AEB3-40D4DA0A7648}"/>
              </a:ext>
            </a:extLst>
          </p:cNvPr>
          <p:cNvCxnSpPr>
            <a:cxnSpLocks/>
          </p:cNvCxnSpPr>
          <p:nvPr/>
        </p:nvCxnSpPr>
        <p:spPr>
          <a:xfrm>
            <a:off x="3423283" y="2938621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A2CF34-B2D1-4E49-BBEC-C4C3CDE9A9B4}"/>
              </a:ext>
            </a:extLst>
          </p:cNvPr>
          <p:cNvCxnSpPr>
            <a:cxnSpLocks/>
          </p:cNvCxnSpPr>
          <p:nvPr/>
        </p:nvCxnSpPr>
        <p:spPr>
          <a:xfrm>
            <a:off x="3439847" y="416182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EA0D98C-D997-4275-8F38-811771F3DC38}"/>
              </a:ext>
            </a:extLst>
          </p:cNvPr>
          <p:cNvCxnSpPr>
            <a:cxnSpLocks/>
          </p:cNvCxnSpPr>
          <p:nvPr/>
        </p:nvCxnSpPr>
        <p:spPr>
          <a:xfrm>
            <a:off x="3396206" y="1715418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1C7243D-557F-4C96-9931-DEF8C2CC0359}"/>
              </a:ext>
            </a:extLst>
          </p:cNvPr>
          <p:cNvCxnSpPr>
            <a:cxnSpLocks/>
          </p:cNvCxnSpPr>
          <p:nvPr/>
        </p:nvCxnSpPr>
        <p:spPr>
          <a:xfrm>
            <a:off x="3400301" y="49221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5D4021C-0C80-4870-B331-2CEDA71664EB}"/>
                  </a:ext>
                </a:extLst>
              </p:cNvPr>
              <p:cNvSpPr txBox="1"/>
              <p:nvPr/>
            </p:nvSpPr>
            <p:spPr>
              <a:xfrm>
                <a:off x="2977136" y="658805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5D4021C-0C80-4870-B331-2CEDA7166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136" y="658805"/>
                <a:ext cx="390876" cy="207749"/>
              </a:xfrm>
              <a:prstGeom prst="rect">
                <a:avLst/>
              </a:prstGeom>
              <a:blipFill>
                <a:blip r:embed="rId16"/>
                <a:stretch>
                  <a:fillRect l="-10938" r="-4688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44418E-8C36-451D-980D-5A28E71DE06E}"/>
                  </a:ext>
                </a:extLst>
              </p:cNvPr>
              <p:cNvSpPr txBox="1"/>
              <p:nvPr/>
            </p:nvSpPr>
            <p:spPr>
              <a:xfrm>
                <a:off x="3115801" y="1887833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44418E-8C36-451D-980D-5A28E71DE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01" y="1887833"/>
                <a:ext cx="225767" cy="207749"/>
              </a:xfrm>
              <a:prstGeom prst="rect">
                <a:avLst/>
              </a:prstGeom>
              <a:blipFill>
                <a:blip r:embed="rId17"/>
                <a:stretch>
                  <a:fillRect l="-18919" r="-270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0C415D5-030B-4418-AB29-3C29856FBC4F}"/>
                  </a:ext>
                </a:extLst>
              </p:cNvPr>
              <p:cNvSpPr txBox="1"/>
              <p:nvPr/>
            </p:nvSpPr>
            <p:spPr>
              <a:xfrm>
                <a:off x="2984793" y="3105212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0C415D5-030B-4418-AB29-3C29856FB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793" y="3105212"/>
                <a:ext cx="390876" cy="207749"/>
              </a:xfrm>
              <a:prstGeom prst="rect">
                <a:avLst/>
              </a:prstGeom>
              <a:blipFill>
                <a:blip r:embed="rId18"/>
                <a:stretch>
                  <a:fillRect l="-12500" r="-4688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78BB892-1D61-4623-B63A-E9BDB71EEB0D}"/>
                  </a:ext>
                </a:extLst>
              </p:cNvPr>
              <p:cNvSpPr txBox="1"/>
              <p:nvPr/>
            </p:nvSpPr>
            <p:spPr>
              <a:xfrm>
                <a:off x="3015908" y="4303081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78BB892-1D61-4623-B63A-E9BDB71EE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908" y="4303081"/>
                <a:ext cx="390876" cy="207749"/>
              </a:xfrm>
              <a:prstGeom prst="rect">
                <a:avLst/>
              </a:prstGeom>
              <a:blipFill>
                <a:blip r:embed="rId19"/>
                <a:stretch>
                  <a:fillRect l="-12500" r="-4688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93E21B1E-0920-4900-BDFF-CB3FFA202766}"/>
              </a:ext>
            </a:extLst>
          </p:cNvPr>
          <p:cNvSpPr/>
          <p:nvPr/>
        </p:nvSpPr>
        <p:spPr>
          <a:xfrm>
            <a:off x="3788643" y="672733"/>
            <a:ext cx="409349" cy="273209"/>
          </a:xfrm>
          <a:prstGeom prst="flowChartConnector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3430CDE7-7743-485B-9B37-F0C053A41A4E}"/>
              </a:ext>
            </a:extLst>
          </p:cNvPr>
          <p:cNvSpPr/>
          <p:nvPr/>
        </p:nvSpPr>
        <p:spPr>
          <a:xfrm>
            <a:off x="3725075" y="1882008"/>
            <a:ext cx="409349" cy="273209"/>
          </a:xfrm>
          <a:prstGeom prst="flowChartConnector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78C3D70A-F044-487E-BDFD-3FB4F079E70C}"/>
              </a:ext>
            </a:extLst>
          </p:cNvPr>
          <p:cNvSpPr/>
          <p:nvPr/>
        </p:nvSpPr>
        <p:spPr>
          <a:xfrm>
            <a:off x="3776917" y="3129409"/>
            <a:ext cx="409349" cy="273209"/>
          </a:xfrm>
          <a:prstGeom prst="flowChartConnector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B38BF44A-1759-457C-B668-2287B395EA21}"/>
              </a:ext>
            </a:extLst>
          </p:cNvPr>
          <p:cNvSpPr/>
          <p:nvPr/>
        </p:nvSpPr>
        <p:spPr>
          <a:xfrm>
            <a:off x="3808031" y="4317133"/>
            <a:ext cx="409349" cy="273209"/>
          </a:xfrm>
          <a:prstGeom prst="flowChartConnector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536A315-753D-41D4-8991-E2DA67559912}"/>
              </a:ext>
            </a:extLst>
          </p:cNvPr>
          <p:cNvSpPr txBox="1"/>
          <p:nvPr/>
        </p:nvSpPr>
        <p:spPr>
          <a:xfrm>
            <a:off x="5230318" y="4468259"/>
            <a:ext cx="172470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Memory Cells</a:t>
            </a:r>
          </a:p>
        </p:txBody>
      </p:sp>
    </p:spTree>
    <p:extLst>
      <p:ext uri="{BB962C8B-B14F-4D97-AF65-F5344CB8AC3E}">
        <p14:creationId xmlns:p14="http://schemas.microsoft.com/office/powerpoint/2010/main" val="88759115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/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 b="-23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CC1E92B-776C-4C6D-896B-CCBD679265B5}"/>
                  </a:ext>
                </a:extLst>
              </p:cNvPr>
              <p:cNvSpPr/>
              <p:nvPr/>
            </p:nvSpPr>
            <p:spPr>
              <a:xfrm>
                <a:off x="1413062" y="2478794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CC1E92B-776C-4C6D-896B-CCBD679265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2478794"/>
                <a:ext cx="854132" cy="237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29958F-2873-4C77-A28F-3FFAAE75359C}"/>
                  </a:ext>
                </a:extLst>
              </p:cNvPr>
              <p:cNvSpPr/>
              <p:nvPr/>
            </p:nvSpPr>
            <p:spPr>
              <a:xfrm>
                <a:off x="1413063" y="3701998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29958F-2873-4C77-A28F-3FFAAE7535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3" y="3701998"/>
                <a:ext cx="854132" cy="237383"/>
              </a:xfrm>
              <a:prstGeom prst="rect">
                <a:avLst/>
              </a:prstGeom>
              <a:blipFill>
                <a:blip r:embed="rId4"/>
                <a:stretch>
                  <a:fillRect b="-23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FDFECD0-5A3B-4BAB-AFE1-8FAC8EDAE844}"/>
              </a:ext>
            </a:extLst>
          </p:cNvPr>
          <p:cNvSpPr txBox="1"/>
          <p:nvPr/>
        </p:nvSpPr>
        <p:spPr>
          <a:xfrm>
            <a:off x="780015" y="447265"/>
            <a:ext cx="18306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Sequence of Word </a:t>
            </a:r>
          </a:p>
          <a:p>
            <a:pPr algn="ctr"/>
            <a:r>
              <a:rPr lang="en-US" sz="1350" dirty="0"/>
              <a:t>Embeddings (sentence)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98219-5412-44A3-B4C4-73C68B0EB896}"/>
              </a:ext>
            </a:extLst>
          </p:cNvPr>
          <p:cNvCxnSpPr>
            <a:stCxn id="2" idx="3"/>
          </p:cNvCxnSpPr>
          <p:nvPr/>
        </p:nvCxnSpPr>
        <p:spPr>
          <a:xfrm flipV="1">
            <a:off x="2267194" y="134147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EC1210-6548-4DA8-81F8-DF7F800DD011}"/>
              </a:ext>
            </a:extLst>
          </p:cNvPr>
          <p:cNvCxnSpPr/>
          <p:nvPr/>
        </p:nvCxnSpPr>
        <p:spPr>
          <a:xfrm flipV="1">
            <a:off x="2267194" y="2602553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B29709-52B3-412A-B587-6F458C020C56}"/>
              </a:ext>
            </a:extLst>
          </p:cNvPr>
          <p:cNvCxnSpPr/>
          <p:nvPr/>
        </p:nvCxnSpPr>
        <p:spPr>
          <a:xfrm flipV="1">
            <a:off x="2267194" y="381738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1589C32-E66E-4609-8605-BC3B4C3933A4}"/>
              </a:ext>
            </a:extLst>
          </p:cNvPr>
          <p:cNvSpPr/>
          <p:nvPr/>
        </p:nvSpPr>
        <p:spPr>
          <a:xfrm>
            <a:off x="3059178" y="1026625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EFE8FE-A76A-4AF3-BA5F-66BC5E42B64B}"/>
              </a:ext>
            </a:extLst>
          </p:cNvPr>
          <p:cNvSpPr/>
          <p:nvPr/>
        </p:nvSpPr>
        <p:spPr>
          <a:xfrm>
            <a:off x="3059178" y="2249828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4D2ED9-21D0-4FD5-B773-61F948A3BCE9}"/>
              </a:ext>
            </a:extLst>
          </p:cNvPr>
          <p:cNvSpPr/>
          <p:nvPr/>
        </p:nvSpPr>
        <p:spPr>
          <a:xfrm>
            <a:off x="3059178" y="3473032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3A9B7A-2F77-408F-B113-123924638EDF}"/>
              </a:ext>
            </a:extLst>
          </p:cNvPr>
          <p:cNvCxnSpPr>
            <a:cxnSpLocks/>
          </p:cNvCxnSpPr>
          <p:nvPr/>
        </p:nvCxnSpPr>
        <p:spPr>
          <a:xfrm>
            <a:off x="3743416" y="2945141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2C6726-95DB-49FC-83B3-C45EFB045B79}"/>
              </a:ext>
            </a:extLst>
          </p:cNvPr>
          <p:cNvCxnSpPr>
            <a:cxnSpLocks/>
          </p:cNvCxnSpPr>
          <p:nvPr/>
        </p:nvCxnSpPr>
        <p:spPr>
          <a:xfrm>
            <a:off x="3759980" y="416834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209707-0C1B-42B9-9A02-25F6FABBCF61}"/>
              </a:ext>
            </a:extLst>
          </p:cNvPr>
          <p:cNvCxnSpPr>
            <a:cxnSpLocks/>
          </p:cNvCxnSpPr>
          <p:nvPr/>
        </p:nvCxnSpPr>
        <p:spPr>
          <a:xfrm>
            <a:off x="3716339" y="1721938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7E368D-6F97-4267-8318-52A6FE794DA9}"/>
              </a:ext>
            </a:extLst>
          </p:cNvPr>
          <p:cNvCxnSpPr>
            <a:cxnSpLocks/>
          </p:cNvCxnSpPr>
          <p:nvPr/>
        </p:nvCxnSpPr>
        <p:spPr>
          <a:xfrm>
            <a:off x="3720434" y="49873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/>
              <p:nvPr/>
            </p:nvSpPr>
            <p:spPr>
              <a:xfrm>
                <a:off x="3800062" y="658805"/>
                <a:ext cx="3706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062" y="658805"/>
                <a:ext cx="370614" cy="207749"/>
              </a:xfrm>
              <a:prstGeom prst="rect">
                <a:avLst/>
              </a:prstGeom>
              <a:blipFill>
                <a:blip r:embed="rId5"/>
                <a:stretch>
                  <a:fillRect l="-6557" r="-3279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D2F53F-A9C2-4EB4-B8C2-256B3D91FEB5}"/>
                  </a:ext>
                </a:extLst>
              </p:cNvPr>
              <p:cNvSpPr txBox="1"/>
              <p:nvPr/>
            </p:nvSpPr>
            <p:spPr>
              <a:xfrm>
                <a:off x="3807719" y="1882008"/>
                <a:ext cx="20550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D2F53F-A9C2-4EB4-B8C2-256B3D91F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719" y="1882008"/>
                <a:ext cx="205505" cy="207749"/>
              </a:xfrm>
              <a:prstGeom prst="rect">
                <a:avLst/>
              </a:prstGeom>
              <a:blipFill>
                <a:blip r:embed="rId6"/>
                <a:stretch>
                  <a:fillRect l="-12121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584532-27C6-4C93-BDC1-1658FD2F9A72}"/>
                  </a:ext>
                </a:extLst>
              </p:cNvPr>
              <p:cNvSpPr txBox="1"/>
              <p:nvPr/>
            </p:nvSpPr>
            <p:spPr>
              <a:xfrm>
                <a:off x="3807718" y="3105212"/>
                <a:ext cx="3706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584532-27C6-4C93-BDC1-1658FD2F9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718" y="3105212"/>
                <a:ext cx="370614" cy="207749"/>
              </a:xfrm>
              <a:prstGeom prst="rect">
                <a:avLst/>
              </a:prstGeom>
              <a:blipFill>
                <a:blip r:embed="rId7"/>
                <a:stretch>
                  <a:fillRect l="-6667" r="-500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11CAE6-3E5F-4642-A016-245E8434168D}"/>
                  </a:ext>
                </a:extLst>
              </p:cNvPr>
              <p:cNvSpPr txBox="1"/>
              <p:nvPr/>
            </p:nvSpPr>
            <p:spPr>
              <a:xfrm>
                <a:off x="3838833" y="4303081"/>
                <a:ext cx="3706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11CAE6-3E5F-4642-A016-245E84341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833" y="4303081"/>
                <a:ext cx="370614" cy="207749"/>
              </a:xfrm>
              <a:prstGeom prst="rect">
                <a:avLst/>
              </a:prstGeom>
              <a:blipFill>
                <a:blip r:embed="rId8"/>
                <a:stretch>
                  <a:fillRect l="-6557" r="-3279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1A089C-F27B-4754-9FDF-478857FD2583}"/>
              </a:ext>
            </a:extLst>
          </p:cNvPr>
          <p:cNvCxnSpPr/>
          <p:nvPr/>
        </p:nvCxnSpPr>
        <p:spPr>
          <a:xfrm flipV="1">
            <a:off x="4134424" y="133817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A49CE99-6835-4C61-BAD9-18A6A9393489}"/>
              </a:ext>
            </a:extLst>
          </p:cNvPr>
          <p:cNvCxnSpPr/>
          <p:nvPr/>
        </p:nvCxnSpPr>
        <p:spPr>
          <a:xfrm flipV="1">
            <a:off x="4134424" y="2599251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3717AC-7D3F-48AA-8A30-CD1397910103}"/>
              </a:ext>
            </a:extLst>
          </p:cNvPr>
          <p:cNvCxnSpPr/>
          <p:nvPr/>
        </p:nvCxnSpPr>
        <p:spPr>
          <a:xfrm flipV="1">
            <a:off x="4134424" y="3814084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/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D4A34AD-6589-4BE4-A34A-9BA0966B0138}"/>
                  </a:ext>
                </a:extLst>
              </p:cNvPr>
              <p:cNvSpPr/>
              <p:nvPr/>
            </p:nvSpPr>
            <p:spPr>
              <a:xfrm>
                <a:off x="6805056" y="2472190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D4A34AD-6589-4BE4-A34A-9BA0966B0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6" y="2472190"/>
                <a:ext cx="854132" cy="237383"/>
              </a:xfrm>
              <a:prstGeom prst="rect">
                <a:avLst/>
              </a:prstGeom>
              <a:blipFill>
                <a:blip r:embed="rId10"/>
                <a:stretch>
                  <a:fillRect b="-4762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7BC481-37A5-4156-8F3C-4A4087197608}"/>
                  </a:ext>
                </a:extLst>
              </p:cNvPr>
              <p:cNvSpPr/>
              <p:nvPr/>
            </p:nvSpPr>
            <p:spPr>
              <a:xfrm>
                <a:off x="6805057" y="3695393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7BC481-37A5-4156-8F3C-4A40871976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7" y="3695393"/>
                <a:ext cx="854132" cy="237383"/>
              </a:xfrm>
              <a:prstGeom prst="rect">
                <a:avLst/>
              </a:prstGeom>
              <a:blipFill>
                <a:blip r:embed="rId11"/>
                <a:stretch>
                  <a:fillRect b="-2326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/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blipFill>
                <a:blip r:embed="rId12"/>
                <a:stretch>
                  <a:fillRect l="-21622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33471212-2362-43F0-BB7D-B5056BAC64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1466" y="3545953"/>
            <a:ext cx="452667" cy="242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C70C90-7D18-4471-9C2D-10E291121B27}"/>
                  </a:ext>
                </a:extLst>
              </p:cNvPr>
              <p:cNvSpPr txBox="1"/>
              <p:nvPr/>
            </p:nvSpPr>
            <p:spPr>
              <a:xfrm>
                <a:off x="4342998" y="2345261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C70C90-7D18-4471-9C2D-10E291121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998" y="2345261"/>
                <a:ext cx="390876" cy="207749"/>
              </a:xfrm>
              <a:prstGeom prst="rect">
                <a:avLst/>
              </a:prstGeom>
              <a:blipFill>
                <a:blip r:embed="rId14"/>
                <a:stretch>
                  <a:fillRect l="-10769" r="-3077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285E1B2D-4CA3-4A58-8D99-A1BAB62EBB26}"/>
              </a:ext>
            </a:extLst>
          </p:cNvPr>
          <p:cNvSpPr/>
          <p:nvPr/>
        </p:nvSpPr>
        <p:spPr>
          <a:xfrm>
            <a:off x="4932117" y="10201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BAD84F-C9C4-4385-8073-452BA128AD04}"/>
              </a:ext>
            </a:extLst>
          </p:cNvPr>
          <p:cNvSpPr/>
          <p:nvPr/>
        </p:nvSpPr>
        <p:spPr>
          <a:xfrm>
            <a:off x="4932117" y="2243309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619353-562C-4284-848E-B5364735E249}"/>
              </a:ext>
            </a:extLst>
          </p:cNvPr>
          <p:cNvSpPr/>
          <p:nvPr/>
        </p:nvSpPr>
        <p:spPr>
          <a:xfrm>
            <a:off x="4932117" y="3466512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99041A3-456B-4C6C-8689-DBF3C52BAB83}"/>
              </a:ext>
            </a:extLst>
          </p:cNvPr>
          <p:cNvCxnSpPr/>
          <p:nvPr/>
        </p:nvCxnSpPr>
        <p:spPr>
          <a:xfrm flipV="1">
            <a:off x="5987953" y="1345678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83C0025-9282-4110-8FA1-B81DC0458E0A}"/>
              </a:ext>
            </a:extLst>
          </p:cNvPr>
          <p:cNvCxnSpPr/>
          <p:nvPr/>
        </p:nvCxnSpPr>
        <p:spPr>
          <a:xfrm flipV="1">
            <a:off x="5987953" y="2606752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8F285C-1C14-4663-AE6C-DC0F75C7E881}"/>
              </a:ext>
            </a:extLst>
          </p:cNvPr>
          <p:cNvCxnSpPr/>
          <p:nvPr/>
        </p:nvCxnSpPr>
        <p:spPr>
          <a:xfrm flipV="1">
            <a:off x="5987953" y="382158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754F06-03AF-4944-B4DB-33041A3E7082}"/>
              </a:ext>
            </a:extLst>
          </p:cNvPr>
          <p:cNvSpPr txBox="1"/>
          <p:nvPr/>
        </p:nvSpPr>
        <p:spPr>
          <a:xfrm>
            <a:off x="6547960" y="484201"/>
            <a:ext cx="1368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Model-Predicted</a:t>
            </a:r>
          </a:p>
          <a:p>
            <a:pPr algn="ctr"/>
            <a:r>
              <a:rPr lang="en-US" sz="1350" dirty="0"/>
              <a:t>Next Word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D7C1FA-FDD5-468F-8916-5C72B42100B4}"/>
              </a:ext>
            </a:extLst>
          </p:cNvPr>
          <p:cNvSpPr txBox="1"/>
          <p:nvPr/>
        </p:nvSpPr>
        <p:spPr>
          <a:xfrm>
            <a:off x="5079162" y="117986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D5632B-1893-4C7A-9A9A-19AAE8AD31E0}"/>
              </a:ext>
            </a:extLst>
          </p:cNvPr>
          <p:cNvSpPr txBox="1"/>
          <p:nvPr/>
        </p:nvSpPr>
        <p:spPr>
          <a:xfrm>
            <a:off x="5079659" y="2464053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28EDF9-4641-49A3-9942-36FDE5A103C9}"/>
              </a:ext>
            </a:extLst>
          </p:cNvPr>
          <p:cNvSpPr txBox="1"/>
          <p:nvPr/>
        </p:nvSpPr>
        <p:spPr>
          <a:xfrm>
            <a:off x="5065279" y="3675584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C6AA0-F4F8-4BC0-BCCF-3B37227AFB27}"/>
              </a:ext>
            </a:extLst>
          </p:cNvPr>
          <p:cNvSpPr txBox="1"/>
          <p:nvPr/>
        </p:nvSpPr>
        <p:spPr>
          <a:xfrm>
            <a:off x="3163672" y="1125388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E90ECD5-D9DE-483B-BA30-625F968CBC54}"/>
              </a:ext>
            </a:extLst>
          </p:cNvPr>
          <p:cNvSpPr txBox="1"/>
          <p:nvPr/>
        </p:nvSpPr>
        <p:spPr>
          <a:xfrm>
            <a:off x="3204566" y="2345261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7653DD-6C3D-4BCF-AD1C-9C8EC441708C}"/>
              </a:ext>
            </a:extLst>
          </p:cNvPr>
          <p:cNvSpPr txBox="1"/>
          <p:nvPr/>
        </p:nvSpPr>
        <p:spPr>
          <a:xfrm>
            <a:off x="3220330" y="3570029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6C0FC21-6B01-4053-AEB3-40D4DA0A7648}"/>
              </a:ext>
            </a:extLst>
          </p:cNvPr>
          <p:cNvCxnSpPr>
            <a:cxnSpLocks/>
          </p:cNvCxnSpPr>
          <p:nvPr/>
        </p:nvCxnSpPr>
        <p:spPr>
          <a:xfrm>
            <a:off x="3423283" y="2938621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A2CF34-B2D1-4E49-BBEC-C4C3CDE9A9B4}"/>
              </a:ext>
            </a:extLst>
          </p:cNvPr>
          <p:cNvCxnSpPr>
            <a:cxnSpLocks/>
          </p:cNvCxnSpPr>
          <p:nvPr/>
        </p:nvCxnSpPr>
        <p:spPr>
          <a:xfrm>
            <a:off x="3439847" y="416182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EA0D98C-D997-4275-8F38-811771F3DC38}"/>
              </a:ext>
            </a:extLst>
          </p:cNvPr>
          <p:cNvCxnSpPr>
            <a:cxnSpLocks/>
          </p:cNvCxnSpPr>
          <p:nvPr/>
        </p:nvCxnSpPr>
        <p:spPr>
          <a:xfrm>
            <a:off x="3396206" y="1715418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1C7243D-557F-4C96-9931-DEF8C2CC0359}"/>
              </a:ext>
            </a:extLst>
          </p:cNvPr>
          <p:cNvCxnSpPr>
            <a:cxnSpLocks/>
          </p:cNvCxnSpPr>
          <p:nvPr/>
        </p:nvCxnSpPr>
        <p:spPr>
          <a:xfrm>
            <a:off x="3400301" y="49221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5D4021C-0C80-4870-B331-2CEDA71664EB}"/>
                  </a:ext>
                </a:extLst>
              </p:cNvPr>
              <p:cNvSpPr txBox="1"/>
              <p:nvPr/>
            </p:nvSpPr>
            <p:spPr>
              <a:xfrm>
                <a:off x="2977136" y="658805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5D4021C-0C80-4870-B331-2CEDA7166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136" y="658805"/>
                <a:ext cx="390876" cy="207749"/>
              </a:xfrm>
              <a:prstGeom prst="rect">
                <a:avLst/>
              </a:prstGeom>
              <a:blipFill>
                <a:blip r:embed="rId15"/>
                <a:stretch>
                  <a:fillRect l="-10938" r="-4688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44418E-8C36-451D-980D-5A28E71DE06E}"/>
                  </a:ext>
                </a:extLst>
              </p:cNvPr>
              <p:cNvSpPr txBox="1"/>
              <p:nvPr/>
            </p:nvSpPr>
            <p:spPr>
              <a:xfrm>
                <a:off x="3115801" y="1887833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44418E-8C36-451D-980D-5A28E71DE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01" y="1887833"/>
                <a:ext cx="225767" cy="207749"/>
              </a:xfrm>
              <a:prstGeom prst="rect">
                <a:avLst/>
              </a:prstGeom>
              <a:blipFill>
                <a:blip r:embed="rId16"/>
                <a:stretch>
                  <a:fillRect l="-18919" r="-270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0C415D5-030B-4418-AB29-3C29856FBC4F}"/>
                  </a:ext>
                </a:extLst>
              </p:cNvPr>
              <p:cNvSpPr txBox="1"/>
              <p:nvPr/>
            </p:nvSpPr>
            <p:spPr>
              <a:xfrm>
                <a:off x="2984793" y="3105212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0C415D5-030B-4418-AB29-3C29856FB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793" y="3105212"/>
                <a:ext cx="390876" cy="207749"/>
              </a:xfrm>
              <a:prstGeom prst="rect">
                <a:avLst/>
              </a:prstGeom>
              <a:blipFill>
                <a:blip r:embed="rId17"/>
                <a:stretch>
                  <a:fillRect l="-12500" r="-4688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78BB892-1D61-4623-B63A-E9BDB71EEB0D}"/>
                  </a:ext>
                </a:extLst>
              </p:cNvPr>
              <p:cNvSpPr txBox="1"/>
              <p:nvPr/>
            </p:nvSpPr>
            <p:spPr>
              <a:xfrm>
                <a:off x="3015908" y="4303081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78BB892-1D61-4623-B63A-E9BDB71EE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908" y="4303081"/>
                <a:ext cx="390876" cy="207749"/>
              </a:xfrm>
              <a:prstGeom prst="rect">
                <a:avLst/>
              </a:prstGeom>
              <a:blipFill>
                <a:blip r:embed="rId18"/>
                <a:stretch>
                  <a:fillRect l="-12500" r="-4688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4915BDD7-D1E2-4CB4-B867-B7B97E4A877A}"/>
              </a:ext>
            </a:extLst>
          </p:cNvPr>
          <p:cNvSpPr/>
          <p:nvPr/>
        </p:nvSpPr>
        <p:spPr>
          <a:xfrm>
            <a:off x="4335931" y="1016803"/>
            <a:ext cx="409349" cy="273209"/>
          </a:xfrm>
          <a:prstGeom prst="flowChartConnector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2D4E84A6-CB2E-4E90-945B-644CB3CC9756}"/>
              </a:ext>
            </a:extLst>
          </p:cNvPr>
          <p:cNvSpPr/>
          <p:nvPr/>
        </p:nvSpPr>
        <p:spPr>
          <a:xfrm>
            <a:off x="4310829" y="2312530"/>
            <a:ext cx="465845" cy="280114"/>
          </a:xfrm>
          <a:prstGeom prst="flowChartConnector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2360DD78-651F-41BE-9CD7-4CBE85AC3629}"/>
              </a:ext>
            </a:extLst>
          </p:cNvPr>
          <p:cNvSpPr/>
          <p:nvPr/>
        </p:nvSpPr>
        <p:spPr>
          <a:xfrm>
            <a:off x="4257673" y="3527978"/>
            <a:ext cx="489639" cy="296909"/>
          </a:xfrm>
          <a:prstGeom prst="flowChartConnector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B31BE9C-3044-44F7-8D17-40760C7FFB0F}"/>
              </a:ext>
            </a:extLst>
          </p:cNvPr>
          <p:cNvSpPr txBox="1"/>
          <p:nvPr/>
        </p:nvSpPr>
        <p:spPr>
          <a:xfrm>
            <a:off x="5384021" y="4443131"/>
            <a:ext cx="16369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Hidden Units</a:t>
            </a:r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985A134E-5598-4E63-AD8D-12B4F30C5B7E}"/>
              </a:ext>
            </a:extLst>
          </p:cNvPr>
          <p:cNvSpPr/>
          <p:nvPr/>
        </p:nvSpPr>
        <p:spPr>
          <a:xfrm>
            <a:off x="2977495" y="643252"/>
            <a:ext cx="409349" cy="273209"/>
          </a:xfrm>
          <a:prstGeom prst="flowChartConnector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53165EBD-F609-44B4-B6A5-C1BCB171CC20}"/>
              </a:ext>
            </a:extLst>
          </p:cNvPr>
          <p:cNvSpPr/>
          <p:nvPr/>
        </p:nvSpPr>
        <p:spPr>
          <a:xfrm>
            <a:off x="3011059" y="1861102"/>
            <a:ext cx="465845" cy="280114"/>
          </a:xfrm>
          <a:prstGeom prst="flowChartConnector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50C14A31-3029-4C3E-AC71-D519EE8DD6CE}"/>
              </a:ext>
            </a:extLst>
          </p:cNvPr>
          <p:cNvSpPr/>
          <p:nvPr/>
        </p:nvSpPr>
        <p:spPr>
          <a:xfrm>
            <a:off x="2952392" y="3100943"/>
            <a:ext cx="489639" cy="296909"/>
          </a:xfrm>
          <a:prstGeom prst="flowChartConnector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BD889985-7007-4C05-8753-D903737B8556}"/>
              </a:ext>
            </a:extLst>
          </p:cNvPr>
          <p:cNvSpPr/>
          <p:nvPr/>
        </p:nvSpPr>
        <p:spPr>
          <a:xfrm>
            <a:off x="2957276" y="4283836"/>
            <a:ext cx="489639" cy="296909"/>
          </a:xfrm>
          <a:prstGeom prst="flowChartConnector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8528263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Recall Notation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1A4B573-943C-4CE1-9681-3EF1F6BB9FE7}"/>
              </a:ext>
            </a:extLst>
          </p:cNvPr>
          <p:cNvGrpSpPr/>
          <p:nvPr/>
        </p:nvGrpSpPr>
        <p:grpSpPr>
          <a:xfrm>
            <a:off x="4900887" y="844518"/>
            <a:ext cx="150274" cy="1795084"/>
            <a:chOff x="3578090" y="4389909"/>
            <a:chExt cx="178903" cy="2107097"/>
          </a:xfrm>
        </p:grpSpPr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F0CFA303-D5E6-4A0A-94E4-C90C85C02CF4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38812B58-E1F1-4FAF-93F2-0F132F405766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6CA38C4E-86B7-4402-BCA9-B5A933FE7A4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29847681-24D3-4246-B9EB-E75220B083D7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5EFEEF9E-70C7-4895-961D-D128518DEC0D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97849F2A-CAB3-4296-ABF0-EF4A3B396FAF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5012D812-BFB7-4FB4-88BD-B0F5120C327E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236763B-06B4-41FB-9164-E559564C7805}"/>
              </a:ext>
            </a:extLst>
          </p:cNvPr>
          <p:cNvGrpSpPr/>
          <p:nvPr/>
        </p:nvGrpSpPr>
        <p:grpSpPr>
          <a:xfrm>
            <a:off x="6871978" y="844518"/>
            <a:ext cx="150274" cy="1795084"/>
            <a:chOff x="3578090" y="4389909"/>
            <a:chExt cx="178903" cy="2107097"/>
          </a:xfrm>
        </p:grpSpPr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65384838-7616-43A5-91BF-6456D766B97B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840B3672-3F32-4A71-AD7D-6EBD2D827B56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848F75C4-B7B5-43E2-807B-01FBD4676D64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11F3A34-607C-4A0D-928A-2EFC340FA376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D8EA568B-3BF2-4F8D-B598-C6C5DCFEADD3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4D29939C-922B-4E5A-A767-7C3EE47732D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AB9CB9A-7ED3-4C96-8873-F6A72FC5AF94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F09D315-763C-4490-9B7D-38D3784BE578}"/>
              </a:ext>
            </a:extLst>
          </p:cNvPr>
          <p:cNvCxnSpPr>
            <a:cxnSpLocks/>
            <a:endCxn id="62" idx="2"/>
          </p:cNvCxnSpPr>
          <p:nvPr/>
        </p:nvCxnSpPr>
        <p:spPr>
          <a:xfrm>
            <a:off x="5162474" y="920724"/>
            <a:ext cx="1715069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AC30E47-E878-4504-BBDD-D520F4DC511D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5199064" y="920724"/>
            <a:ext cx="1672914" cy="29071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38E8DA3-4DBF-4E37-A754-4F55EFEACED1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5193499" y="920723"/>
            <a:ext cx="1684044" cy="57578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36430CD-9B4A-4EEB-A84C-25F334FBF5C6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5197968" y="920722"/>
            <a:ext cx="1700767" cy="158878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1C7A8F2-93F5-444F-A382-1ED233B6C1C7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5135716" y="920725"/>
            <a:ext cx="1741826" cy="2892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5DA7E15-03EA-47A0-850E-7F2A1937C27E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5172306" y="1209950"/>
            <a:ext cx="1699672" cy="148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8678913-4F08-4DC3-AF23-3C643ED60BA3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5166741" y="1209949"/>
            <a:ext cx="1710801" cy="286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866841A-A4CF-4CC3-B6C9-60D6A0AB7433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5150043" y="1197454"/>
            <a:ext cx="1727500" cy="13659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09D7093-DEE6-48BF-9E1E-896E53065157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5063590" y="2563396"/>
            <a:ext cx="1813952" cy="166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A3641CA-F574-4111-B271-B86C460F95F9}"/>
              </a:ext>
            </a:extLst>
          </p:cNvPr>
          <p:cNvCxnSpPr>
            <a:cxnSpLocks/>
            <a:endCxn id="64" idx="3"/>
          </p:cNvCxnSpPr>
          <p:nvPr/>
        </p:nvCxnSpPr>
        <p:spPr>
          <a:xfrm flipV="1">
            <a:off x="5100181" y="1550391"/>
            <a:ext cx="1798554" cy="102967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32A6540-0B9B-4EAA-8D4C-024B8DEDBDE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5094616" y="1211438"/>
            <a:ext cx="1777361" cy="136863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B1E060B-9CFE-4B55-B3C0-7BA065C5B73A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5099086" y="920725"/>
            <a:ext cx="1778457" cy="165934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F1717AF-8743-496E-8AC9-9B48B39CEE17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5162474" y="974611"/>
            <a:ext cx="1736262" cy="5275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B373211-ED2F-41BB-92B2-411BA46972FE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5199064" y="1211438"/>
            <a:ext cx="1672914" cy="29071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D05B7D9-31C2-4D85-BE1C-73AFF087AD73}"/>
              </a:ext>
            </a:extLst>
          </p:cNvPr>
          <p:cNvCxnSpPr>
            <a:cxnSpLocks/>
          </p:cNvCxnSpPr>
          <p:nvPr/>
        </p:nvCxnSpPr>
        <p:spPr>
          <a:xfrm>
            <a:off x="5193499" y="1502149"/>
            <a:ext cx="158263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3AE00CF-C459-462F-8C70-75AC1139B95A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5197968" y="1502148"/>
            <a:ext cx="1679575" cy="106124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8E44F31-41D6-4C7E-BC89-5E3CDC65FE15}"/>
                  </a:ext>
                </a:extLst>
              </p:cNvPr>
              <p:cNvSpPr/>
              <p:nvPr/>
            </p:nvSpPr>
            <p:spPr>
              <a:xfrm>
                <a:off x="5803655" y="506795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8E44F31-41D6-4C7E-BC89-5E3CDC65F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655" y="506795"/>
                <a:ext cx="46621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DF16AFA-9B76-407C-B7FB-B85D20B5FC5E}"/>
                  </a:ext>
                </a:extLst>
              </p:cNvPr>
              <p:cNvSpPr txBox="1"/>
              <p:nvPr/>
            </p:nvSpPr>
            <p:spPr>
              <a:xfrm>
                <a:off x="6799522" y="2647808"/>
                <a:ext cx="4872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DF16AFA-9B76-407C-B7FB-B85D20B5F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522" y="2647808"/>
                <a:ext cx="48724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8B7564A-B348-48F5-9893-F419F724F34C}"/>
                  </a:ext>
                </a:extLst>
              </p:cNvPr>
              <p:cNvSpPr/>
              <p:nvPr/>
            </p:nvSpPr>
            <p:spPr>
              <a:xfrm>
                <a:off x="1677093" y="1610481"/>
                <a:ext cx="1612841" cy="28399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Vector</m:t>
                      </m:r>
                      <m: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8B7564A-B348-48F5-9893-F419F724F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093" y="1610481"/>
                <a:ext cx="1612841" cy="283991"/>
              </a:xfrm>
              <a:prstGeom prst="rect">
                <a:avLst/>
              </a:prstGeom>
              <a:blipFill>
                <a:blip r:embed="rId4"/>
                <a:stretch>
                  <a:fillRect l="-3346" b="-784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248320-E422-4E1C-91A3-1D1FCA0EE3D9}"/>
                  </a:ext>
                </a:extLst>
              </p:cNvPr>
              <p:cNvSpPr/>
              <p:nvPr/>
            </p:nvSpPr>
            <p:spPr>
              <a:xfrm>
                <a:off x="3289933" y="1610481"/>
                <a:ext cx="1266783" cy="28399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248320-E422-4E1C-91A3-1D1FCA0EE3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933" y="1610481"/>
                <a:ext cx="1266783" cy="283991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C81CA398-5198-4212-B3C4-CDEF3EA8753F}"/>
              </a:ext>
            </a:extLst>
          </p:cNvPr>
          <p:cNvSpPr/>
          <p:nvPr/>
        </p:nvSpPr>
        <p:spPr>
          <a:xfrm rot="16200000">
            <a:off x="2767723" y="949299"/>
            <a:ext cx="678592" cy="285985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0E26F2-3EBE-4EDE-9612-689957D497D1}"/>
                  </a:ext>
                </a:extLst>
              </p:cNvPr>
              <p:cNvSpPr txBox="1"/>
              <p:nvPr/>
            </p:nvSpPr>
            <p:spPr>
              <a:xfrm>
                <a:off x="2850049" y="2854786"/>
                <a:ext cx="5151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0E26F2-3EBE-4EDE-9612-689957D49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49" y="2854786"/>
                <a:ext cx="515141" cy="276999"/>
              </a:xfrm>
              <a:prstGeom prst="rect">
                <a:avLst/>
              </a:prstGeom>
              <a:blipFill>
                <a:blip r:embed="rId6"/>
                <a:stretch>
                  <a:fillRect l="-5952" r="-476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1A6D83-EF55-4BE7-B816-8B28B870487F}"/>
                  </a:ext>
                </a:extLst>
              </p:cNvPr>
              <p:cNvSpPr txBox="1"/>
              <p:nvPr/>
            </p:nvSpPr>
            <p:spPr>
              <a:xfrm>
                <a:off x="3270541" y="3904955"/>
                <a:ext cx="2558777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1A6D83-EF55-4BE7-B816-8B28B8704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541" y="3904955"/>
                <a:ext cx="2558777" cy="323165"/>
              </a:xfrm>
              <a:prstGeom prst="rect">
                <a:avLst/>
              </a:prstGeom>
              <a:blipFill>
                <a:blip r:embed="rId7"/>
                <a:stretch>
                  <a:fillRect l="-2148" t="-1887" r="-3341" b="-35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Down 1">
            <a:extLst>
              <a:ext uri="{FF2B5EF4-FFF2-40B4-BE49-F238E27FC236}">
                <a16:creationId xmlns:a16="http://schemas.microsoft.com/office/drawing/2014/main" id="{46D7B87F-8F5C-400C-81AA-F9A8BDE5C341}"/>
              </a:ext>
            </a:extLst>
          </p:cNvPr>
          <p:cNvSpPr/>
          <p:nvPr/>
        </p:nvSpPr>
        <p:spPr>
          <a:xfrm>
            <a:off x="3969727" y="3514726"/>
            <a:ext cx="138479" cy="323165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ED600-D5A3-4FDC-AC50-654908D697DA}"/>
              </a:ext>
            </a:extLst>
          </p:cNvPr>
          <p:cNvSpPr txBox="1"/>
          <p:nvPr/>
        </p:nvSpPr>
        <p:spPr>
          <a:xfrm>
            <a:off x="4108206" y="3268234"/>
            <a:ext cx="15103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Nonlinear function</a:t>
            </a:r>
          </a:p>
        </p:txBody>
      </p:sp>
    </p:spTree>
    <p:extLst>
      <p:ext uri="{BB962C8B-B14F-4D97-AF65-F5344CB8AC3E}">
        <p14:creationId xmlns:p14="http://schemas.microsoft.com/office/powerpoint/2010/main" val="31054499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406641" y="-1775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Tanh Nonlinear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1A6D83-EF55-4BE7-B816-8B28B870487F}"/>
                  </a:ext>
                </a:extLst>
              </p:cNvPr>
              <p:cNvSpPr txBox="1"/>
              <p:nvPr/>
            </p:nvSpPr>
            <p:spPr>
              <a:xfrm>
                <a:off x="488047" y="2482963"/>
                <a:ext cx="2925994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100" i="1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1A6D83-EF55-4BE7-B816-8B28B8704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47" y="2482963"/>
                <a:ext cx="2925994" cy="323165"/>
              </a:xfrm>
              <a:prstGeom prst="rect">
                <a:avLst/>
              </a:prstGeom>
              <a:blipFill>
                <a:blip r:embed="rId2"/>
                <a:stretch>
                  <a:fillRect l="-1875" r="-2708" b="-35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4" name="Picture 4" descr="Image result for hyperbolic tangent">
            <a:extLst>
              <a:ext uri="{FF2B5EF4-FFF2-40B4-BE49-F238E27FC236}">
                <a16:creationId xmlns:a16="http://schemas.microsoft.com/office/drawing/2014/main" id="{0BFE3560-CE4C-4833-AA1F-AD4DBF366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665" y="904177"/>
            <a:ext cx="4164812" cy="348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29601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1A6D83-EF55-4BE7-B816-8B28B870487F}"/>
                  </a:ext>
                </a:extLst>
              </p:cNvPr>
              <p:cNvSpPr txBox="1"/>
              <p:nvPr/>
            </p:nvSpPr>
            <p:spPr>
              <a:xfrm>
                <a:off x="488047" y="2482963"/>
                <a:ext cx="2567113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1A6D83-EF55-4BE7-B816-8B28B8704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47" y="2482963"/>
                <a:ext cx="2567113" cy="323165"/>
              </a:xfrm>
              <a:prstGeom prst="rect">
                <a:avLst/>
              </a:prstGeom>
              <a:blipFill>
                <a:blip r:embed="rId2"/>
                <a:stretch>
                  <a:fillRect l="-2138" r="-3325" b="-35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D9C0D3B-519B-4F4D-9C17-F8A7946606A5}"/>
              </a:ext>
            </a:extLst>
          </p:cNvPr>
          <p:cNvGrpSpPr/>
          <p:nvPr/>
        </p:nvGrpSpPr>
        <p:grpSpPr>
          <a:xfrm>
            <a:off x="3632661" y="536978"/>
            <a:ext cx="5426059" cy="4182574"/>
            <a:chOff x="4843548" y="715970"/>
            <a:chExt cx="7234745" cy="5576765"/>
          </a:xfrm>
        </p:grpSpPr>
        <p:pic>
          <p:nvPicPr>
            <p:cNvPr id="46084" name="Picture 4" descr="Image result for sigmoid function">
              <a:extLst>
                <a:ext uri="{FF2B5EF4-FFF2-40B4-BE49-F238E27FC236}">
                  <a16:creationId xmlns:a16="http://schemas.microsoft.com/office/drawing/2014/main" id="{A12CB5E2-4A4C-4CBF-BC4E-AFF0A7763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3548" y="715970"/>
              <a:ext cx="7234745" cy="5426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CDBC77-546F-4F7E-9B19-32F99AA6E9D4}"/>
                </a:ext>
              </a:extLst>
            </p:cNvPr>
            <p:cNvSpPr/>
            <p:nvPr/>
          </p:nvSpPr>
          <p:spPr>
            <a:xfrm>
              <a:off x="7764087" y="5777345"/>
              <a:ext cx="1637608" cy="515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FCC7FF-8590-409A-8FA8-3EA8D7DBBBBF}"/>
              </a:ext>
            </a:extLst>
          </p:cNvPr>
          <p:cNvCxnSpPr/>
          <p:nvPr/>
        </p:nvCxnSpPr>
        <p:spPr>
          <a:xfrm>
            <a:off x="1258223" y="1818381"/>
            <a:ext cx="0" cy="613115"/>
          </a:xfrm>
          <a:prstGeom prst="straightConnector1">
            <a:avLst/>
          </a:prstGeom>
          <a:ln w="349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D301990-7086-4350-A57A-BF32EF25B03A}"/>
              </a:ext>
            </a:extLst>
          </p:cNvPr>
          <p:cNvSpPr txBox="1"/>
          <p:nvPr/>
        </p:nvSpPr>
        <p:spPr>
          <a:xfrm>
            <a:off x="1316930" y="1645256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Nonlinear function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FEB031-120C-456C-BAC0-BDCE4F9E0F0C}"/>
              </a:ext>
            </a:extLst>
          </p:cNvPr>
          <p:cNvSpPr txBox="1">
            <a:spLocks/>
          </p:cNvSpPr>
          <p:nvPr/>
        </p:nvSpPr>
        <p:spPr>
          <a:xfrm>
            <a:off x="406641" y="-1775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Sigmoid Nonlinear Function</a:t>
            </a:r>
          </a:p>
        </p:txBody>
      </p:sp>
    </p:spTree>
    <p:extLst>
      <p:ext uri="{BB962C8B-B14F-4D97-AF65-F5344CB8AC3E}">
        <p14:creationId xmlns:p14="http://schemas.microsoft.com/office/powerpoint/2010/main" val="11889741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24457-7C4E-A54C-A49A-F0AB9EB06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074AF9-82C9-2F47-BACA-2DB59934FE42}"/>
              </a:ext>
            </a:extLst>
          </p:cNvPr>
          <p:cNvSpPr txBox="1"/>
          <p:nvPr/>
        </p:nvSpPr>
        <p:spPr>
          <a:xfrm>
            <a:off x="219745" y="1621408"/>
            <a:ext cx="267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“That movie was terrible!”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EC77C4-7F13-F343-B974-5FC1C573D935}"/>
              </a:ext>
            </a:extLst>
          </p:cNvPr>
          <p:cNvCxnSpPr>
            <a:cxnSpLocks/>
          </p:cNvCxnSpPr>
          <p:nvPr/>
        </p:nvCxnSpPr>
        <p:spPr>
          <a:xfrm>
            <a:off x="3128572" y="1794010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3B40F67-E1F3-B149-ABFE-EE533945557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90365" y="1326328"/>
            <a:ext cx="935364" cy="935364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CDB416D-62DD-3B44-B4EE-F321F8E5ED39}"/>
              </a:ext>
            </a:extLst>
          </p:cNvPr>
          <p:cNvSpPr/>
          <p:nvPr/>
        </p:nvSpPr>
        <p:spPr>
          <a:xfrm>
            <a:off x="3953435" y="1368837"/>
            <a:ext cx="2124636" cy="258613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Machine Learning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5BDDD0-D7CC-7845-9A59-BE51B6CE037E}"/>
              </a:ext>
            </a:extLst>
          </p:cNvPr>
          <p:cNvCxnSpPr>
            <a:cxnSpLocks/>
          </p:cNvCxnSpPr>
          <p:nvPr/>
        </p:nvCxnSpPr>
        <p:spPr>
          <a:xfrm>
            <a:off x="6078071" y="1817491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531621E-36AF-8740-9A81-1D727C00C64A}"/>
              </a:ext>
            </a:extLst>
          </p:cNvPr>
          <p:cNvSpPr txBox="1"/>
          <p:nvPr/>
        </p:nvSpPr>
        <p:spPr>
          <a:xfrm>
            <a:off x="248948" y="2352190"/>
            <a:ext cx="2879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“This is the best jacket that I’ve ever owned”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9A5AE6-E177-2D41-AFB7-2B54ECD8529D}"/>
              </a:ext>
            </a:extLst>
          </p:cNvPr>
          <p:cNvCxnSpPr>
            <a:cxnSpLocks/>
          </p:cNvCxnSpPr>
          <p:nvPr/>
        </p:nvCxnSpPr>
        <p:spPr>
          <a:xfrm>
            <a:off x="3128572" y="2675356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CA7CE2-C665-5A4B-B952-8522C70E5853}"/>
              </a:ext>
            </a:extLst>
          </p:cNvPr>
          <p:cNvCxnSpPr>
            <a:cxnSpLocks/>
          </p:cNvCxnSpPr>
          <p:nvPr/>
        </p:nvCxnSpPr>
        <p:spPr>
          <a:xfrm>
            <a:off x="6078071" y="2698837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DB2C466-9360-664B-B9F0-15748445461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090365" y="2307827"/>
            <a:ext cx="924083" cy="9240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E4E72AB-9E53-C542-96AD-785E869B506F}"/>
              </a:ext>
            </a:extLst>
          </p:cNvPr>
          <p:cNvSpPr txBox="1"/>
          <p:nvPr/>
        </p:nvSpPr>
        <p:spPr>
          <a:xfrm>
            <a:off x="248948" y="3218290"/>
            <a:ext cx="2879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“I’m pretty ambivalent about the whole thing. Not really that good.”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9DEB6C-2B33-7940-83CE-1AD0D627CDC9}"/>
              </a:ext>
            </a:extLst>
          </p:cNvPr>
          <p:cNvCxnSpPr>
            <a:cxnSpLocks/>
          </p:cNvCxnSpPr>
          <p:nvPr/>
        </p:nvCxnSpPr>
        <p:spPr>
          <a:xfrm>
            <a:off x="3128572" y="3701550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5716A64B-9B8A-8241-9A5C-13BD5E2FAC9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90365" y="3233868"/>
            <a:ext cx="935364" cy="93536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7FCA8A-E11F-434A-9C75-C3BAC0623E30}"/>
              </a:ext>
            </a:extLst>
          </p:cNvPr>
          <p:cNvCxnSpPr>
            <a:cxnSpLocks/>
          </p:cNvCxnSpPr>
          <p:nvPr/>
        </p:nvCxnSpPr>
        <p:spPr>
          <a:xfrm>
            <a:off x="6078071" y="3725031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D393BF7-6590-EA40-8E97-8DF57A034A13}"/>
              </a:ext>
            </a:extLst>
          </p:cNvPr>
          <p:cNvSpPr txBox="1"/>
          <p:nvPr/>
        </p:nvSpPr>
        <p:spPr>
          <a:xfrm>
            <a:off x="349624" y="4504765"/>
            <a:ext cx="242047" cy="382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FA8274-A9A8-0F4C-92FA-5AC4EC9F76EA}"/>
              </a:ext>
            </a:extLst>
          </p:cNvPr>
          <p:cNvSpPr txBox="1"/>
          <p:nvPr/>
        </p:nvSpPr>
        <p:spPr>
          <a:xfrm>
            <a:off x="470647" y="4259261"/>
            <a:ext cx="8436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a </a:t>
            </a:r>
            <a:r>
              <a:rPr lang="en-US" sz="2800" b="1" dirty="0"/>
              <a:t>binary classification</a:t>
            </a:r>
            <a:r>
              <a:rPr lang="en-US" sz="2800" dirty="0"/>
              <a:t>, just like logistic regression!</a:t>
            </a:r>
          </a:p>
        </p:txBody>
      </p:sp>
    </p:spTree>
    <p:extLst>
      <p:ext uri="{BB962C8B-B14F-4D97-AF65-F5344CB8AC3E}">
        <p14:creationId xmlns:p14="http://schemas.microsoft.com/office/powerpoint/2010/main" val="26250073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B41A8E-D072-4011-8087-2A11C173A3C0}"/>
                  </a:ext>
                </a:extLst>
              </p:cNvPr>
              <p:cNvSpPr txBox="1"/>
              <p:nvPr/>
            </p:nvSpPr>
            <p:spPr>
              <a:xfrm>
                <a:off x="904009" y="2571750"/>
                <a:ext cx="540013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dirty="0"/>
                  <a:t> As before, concatenate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constitute</m:t>
                    </m:r>
                  </m:oMath>
                </a14:m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B41A8E-D072-4011-8087-2A11C173A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09" y="2571750"/>
                <a:ext cx="5400133" cy="1477328"/>
              </a:xfrm>
              <a:prstGeom prst="rect">
                <a:avLst/>
              </a:prstGeom>
              <a:blipFill>
                <a:blip r:embed="rId2"/>
                <a:stretch>
                  <a:fillRect l="-677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727DE3-7DF3-4DD8-AD6D-C9C7AE12CD51}"/>
                  </a:ext>
                </a:extLst>
              </p:cNvPr>
              <p:cNvSpPr/>
              <p:nvPr/>
            </p:nvSpPr>
            <p:spPr>
              <a:xfrm>
                <a:off x="3457404" y="3055482"/>
                <a:ext cx="22206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727DE3-7DF3-4DD8-AD6D-C9C7AE12C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404" y="3055482"/>
                <a:ext cx="2220608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7BF8B00-F2DF-49C1-AF3C-1B09B1236260}"/>
                  </a:ext>
                </a:extLst>
              </p:cNvPr>
              <p:cNvSpPr/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7BF8B00-F2DF-49C1-AF3C-1B09B1236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blipFill>
                <a:blip r:embed="rId4"/>
                <a:stretch>
                  <a:fillRect b="-23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7051FBD-5BB4-4A18-A332-C9E8B9CDBDC5}"/>
              </a:ext>
            </a:extLst>
          </p:cNvPr>
          <p:cNvSpPr txBox="1"/>
          <p:nvPr/>
        </p:nvSpPr>
        <p:spPr>
          <a:xfrm>
            <a:off x="780015" y="447265"/>
            <a:ext cx="18306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Sequence of Word </a:t>
            </a:r>
          </a:p>
          <a:p>
            <a:pPr algn="ctr"/>
            <a:r>
              <a:rPr lang="en-US" sz="1350" dirty="0"/>
              <a:t>Embeddings (sentence)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00D9D3-9C71-4FCB-BA42-96E702ACFE2C}"/>
              </a:ext>
            </a:extLst>
          </p:cNvPr>
          <p:cNvCxnSpPr>
            <a:stCxn id="24" idx="3"/>
          </p:cNvCxnSpPr>
          <p:nvPr/>
        </p:nvCxnSpPr>
        <p:spPr>
          <a:xfrm flipV="1">
            <a:off x="2267194" y="134147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F71D1B0-9ECA-46B1-B9F4-2EB867A7ACFB}"/>
              </a:ext>
            </a:extLst>
          </p:cNvPr>
          <p:cNvSpPr/>
          <p:nvPr/>
        </p:nvSpPr>
        <p:spPr>
          <a:xfrm>
            <a:off x="3059178" y="1026625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9ED2737-FBEB-4FF4-9B57-3E6E977E2115}"/>
              </a:ext>
            </a:extLst>
          </p:cNvPr>
          <p:cNvCxnSpPr>
            <a:cxnSpLocks/>
          </p:cNvCxnSpPr>
          <p:nvPr/>
        </p:nvCxnSpPr>
        <p:spPr>
          <a:xfrm>
            <a:off x="3716339" y="1721938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CF96312-3C5E-40D9-8374-1089C45C5827}"/>
              </a:ext>
            </a:extLst>
          </p:cNvPr>
          <p:cNvCxnSpPr>
            <a:cxnSpLocks/>
          </p:cNvCxnSpPr>
          <p:nvPr/>
        </p:nvCxnSpPr>
        <p:spPr>
          <a:xfrm>
            <a:off x="3720434" y="49873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0DE494-2F3B-4121-B601-69A7F2A8E472}"/>
                  </a:ext>
                </a:extLst>
              </p:cNvPr>
              <p:cNvSpPr txBox="1"/>
              <p:nvPr/>
            </p:nvSpPr>
            <p:spPr>
              <a:xfrm>
                <a:off x="3800062" y="658805"/>
                <a:ext cx="3706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0DE494-2F3B-4121-B601-69A7F2A8E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062" y="658805"/>
                <a:ext cx="370614" cy="207749"/>
              </a:xfrm>
              <a:prstGeom prst="rect">
                <a:avLst/>
              </a:prstGeom>
              <a:blipFill>
                <a:blip r:embed="rId5"/>
                <a:stretch>
                  <a:fillRect l="-6557" r="-3279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874D8B4-66B7-40DF-B76E-C4C13816AE0E}"/>
                  </a:ext>
                </a:extLst>
              </p:cNvPr>
              <p:cNvSpPr txBox="1"/>
              <p:nvPr/>
            </p:nvSpPr>
            <p:spPr>
              <a:xfrm>
                <a:off x="3807719" y="1882008"/>
                <a:ext cx="20550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874D8B4-66B7-40DF-B76E-C4C13816A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719" y="1882008"/>
                <a:ext cx="205505" cy="207749"/>
              </a:xfrm>
              <a:prstGeom prst="rect">
                <a:avLst/>
              </a:prstGeom>
              <a:blipFill>
                <a:blip r:embed="rId6"/>
                <a:stretch>
                  <a:fillRect l="-12121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168AE9F-BC7B-405C-B84B-AF83D1E3BEA6}"/>
              </a:ext>
            </a:extLst>
          </p:cNvPr>
          <p:cNvCxnSpPr/>
          <p:nvPr/>
        </p:nvCxnSpPr>
        <p:spPr>
          <a:xfrm flipV="1">
            <a:off x="4134424" y="133817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065FF2E-20F3-4844-838B-3FE497F74F87}"/>
                  </a:ext>
                </a:extLst>
              </p:cNvPr>
              <p:cNvSpPr/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065FF2E-20F3-4844-838B-3FE497F74F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D984E77-1354-41F5-A147-117E2B151F8E}"/>
                  </a:ext>
                </a:extLst>
              </p:cNvPr>
              <p:cNvSpPr txBox="1"/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D984E77-1354-41F5-A147-117E2B151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blipFill>
                <a:blip r:embed="rId8"/>
                <a:stretch>
                  <a:fillRect l="-21622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1A12CEC9-3200-4295-A460-4CFA082383AD}"/>
              </a:ext>
            </a:extLst>
          </p:cNvPr>
          <p:cNvSpPr/>
          <p:nvPr/>
        </p:nvSpPr>
        <p:spPr>
          <a:xfrm>
            <a:off x="4932117" y="10201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5FCDAF2-8571-43C0-BC9E-81CA796C4FF0}"/>
              </a:ext>
            </a:extLst>
          </p:cNvPr>
          <p:cNvCxnSpPr/>
          <p:nvPr/>
        </p:nvCxnSpPr>
        <p:spPr>
          <a:xfrm flipV="1">
            <a:off x="5987953" y="1345678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4B76124-5148-4674-9721-5E33AD66570D}"/>
              </a:ext>
            </a:extLst>
          </p:cNvPr>
          <p:cNvSpPr txBox="1"/>
          <p:nvPr/>
        </p:nvSpPr>
        <p:spPr>
          <a:xfrm>
            <a:off x="6547960" y="484201"/>
            <a:ext cx="1368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Model-Predicted</a:t>
            </a:r>
          </a:p>
          <a:p>
            <a:pPr algn="ctr"/>
            <a:r>
              <a:rPr lang="en-US" sz="1350" dirty="0"/>
              <a:t>Next Word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A6243B-C927-43A1-9DF4-BFB28735360D}"/>
              </a:ext>
            </a:extLst>
          </p:cNvPr>
          <p:cNvSpPr txBox="1"/>
          <p:nvPr/>
        </p:nvSpPr>
        <p:spPr>
          <a:xfrm>
            <a:off x="5079162" y="117986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CFD443C-E90A-4828-BDB9-FD3E4857670B}"/>
              </a:ext>
            </a:extLst>
          </p:cNvPr>
          <p:cNvSpPr txBox="1"/>
          <p:nvPr/>
        </p:nvSpPr>
        <p:spPr>
          <a:xfrm>
            <a:off x="3163672" y="1125388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40735AC-25C6-478A-B049-5FE2E483DF05}"/>
              </a:ext>
            </a:extLst>
          </p:cNvPr>
          <p:cNvCxnSpPr>
            <a:cxnSpLocks/>
          </p:cNvCxnSpPr>
          <p:nvPr/>
        </p:nvCxnSpPr>
        <p:spPr>
          <a:xfrm>
            <a:off x="3396206" y="1715418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A06E906-EFE8-4F01-A887-85104E233C18}"/>
              </a:ext>
            </a:extLst>
          </p:cNvPr>
          <p:cNvCxnSpPr>
            <a:cxnSpLocks/>
          </p:cNvCxnSpPr>
          <p:nvPr/>
        </p:nvCxnSpPr>
        <p:spPr>
          <a:xfrm>
            <a:off x="3400301" y="49221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E2A6F2F-3BC8-4E25-91D3-262307E0C449}"/>
                  </a:ext>
                </a:extLst>
              </p:cNvPr>
              <p:cNvSpPr txBox="1"/>
              <p:nvPr/>
            </p:nvSpPr>
            <p:spPr>
              <a:xfrm>
                <a:off x="2977136" y="658805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E2A6F2F-3BC8-4E25-91D3-262307E0C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136" y="658805"/>
                <a:ext cx="390876" cy="207749"/>
              </a:xfrm>
              <a:prstGeom prst="rect">
                <a:avLst/>
              </a:prstGeom>
              <a:blipFill>
                <a:blip r:embed="rId9"/>
                <a:stretch>
                  <a:fillRect l="-10938" r="-4688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D0BEF1B-F313-4DC5-A08F-332EFD1983BC}"/>
                  </a:ext>
                </a:extLst>
              </p:cNvPr>
              <p:cNvSpPr txBox="1"/>
              <p:nvPr/>
            </p:nvSpPr>
            <p:spPr>
              <a:xfrm>
                <a:off x="3115801" y="1887833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D0BEF1B-F313-4DC5-A08F-332EFD198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01" y="1887833"/>
                <a:ext cx="225767" cy="207749"/>
              </a:xfrm>
              <a:prstGeom prst="rect">
                <a:avLst/>
              </a:prstGeom>
              <a:blipFill>
                <a:blip r:embed="rId10"/>
                <a:stretch>
                  <a:fillRect l="-18919" r="-270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48772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B41A8E-D072-4011-8087-2A11C173A3C0}"/>
                  </a:ext>
                </a:extLst>
              </p:cNvPr>
              <p:cNvSpPr txBox="1"/>
              <p:nvPr/>
            </p:nvSpPr>
            <p:spPr>
              <a:xfrm>
                <a:off x="904009" y="2571750"/>
                <a:ext cx="540013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dirty="0"/>
                  <a:t> As before, concatenate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constitute</m:t>
                    </m:r>
                  </m:oMath>
                </a14:m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dirty="0"/>
                  <a:t> Introduce three control-gate vectors,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and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B41A8E-D072-4011-8087-2A11C173A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09" y="2571750"/>
                <a:ext cx="5400133" cy="1477328"/>
              </a:xfrm>
              <a:prstGeom prst="rect">
                <a:avLst/>
              </a:prstGeom>
              <a:blipFill>
                <a:blip r:embed="rId2"/>
                <a:stretch>
                  <a:fillRect l="-677" t="-247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30D233-1CAD-40C2-8F3C-1C077AC1CFDF}"/>
                  </a:ext>
                </a:extLst>
              </p:cNvPr>
              <p:cNvSpPr txBox="1"/>
              <p:nvPr/>
            </p:nvSpPr>
            <p:spPr>
              <a:xfrm>
                <a:off x="231191" y="4520801"/>
                <a:ext cx="2244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30D233-1CAD-40C2-8F3C-1C077AC1C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91" y="4520801"/>
                <a:ext cx="2244332" cy="276999"/>
              </a:xfrm>
              <a:prstGeom prst="rect">
                <a:avLst/>
              </a:prstGeom>
              <a:blipFill>
                <a:blip r:embed="rId3"/>
                <a:stretch>
                  <a:fillRect l="-2174" t="-4444" r="-353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066F85B-BB2F-4664-B314-7D07B3CA2EC3}"/>
                  </a:ext>
                </a:extLst>
              </p:cNvPr>
              <p:cNvSpPr txBox="1"/>
              <p:nvPr/>
            </p:nvSpPr>
            <p:spPr>
              <a:xfrm>
                <a:off x="6806630" y="4505756"/>
                <a:ext cx="234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066F85B-BB2F-4664-B314-7D07B3CA2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630" y="4505756"/>
                <a:ext cx="2342116" cy="276999"/>
              </a:xfrm>
              <a:prstGeom prst="rect">
                <a:avLst/>
              </a:prstGeom>
              <a:blipFill>
                <a:blip r:embed="rId4"/>
                <a:stretch>
                  <a:fillRect l="-1042" t="-2174" r="-338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55B590A-EE5A-4AA5-BC60-0E578FD2A971}"/>
                  </a:ext>
                </a:extLst>
              </p:cNvPr>
              <p:cNvSpPr txBox="1"/>
              <p:nvPr/>
            </p:nvSpPr>
            <p:spPr>
              <a:xfrm>
                <a:off x="3642883" y="4505756"/>
                <a:ext cx="230511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55B590A-EE5A-4AA5-BC60-0E578FD2A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883" y="4505756"/>
                <a:ext cx="2305118" cy="299249"/>
              </a:xfrm>
              <a:prstGeom prst="rect">
                <a:avLst/>
              </a:prstGeom>
              <a:blipFill>
                <a:blip r:embed="rId5"/>
                <a:stretch>
                  <a:fillRect l="-3175" r="-343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727DE3-7DF3-4DD8-AD6D-C9C7AE12CD51}"/>
                  </a:ext>
                </a:extLst>
              </p:cNvPr>
              <p:cNvSpPr/>
              <p:nvPr/>
            </p:nvSpPr>
            <p:spPr>
              <a:xfrm>
                <a:off x="3457404" y="3055482"/>
                <a:ext cx="22206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727DE3-7DF3-4DD8-AD6D-C9C7AE12C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404" y="3055482"/>
                <a:ext cx="2220608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C4412C9F-E077-46B6-8E1C-34B92B0DF809}"/>
              </a:ext>
            </a:extLst>
          </p:cNvPr>
          <p:cNvGrpSpPr/>
          <p:nvPr/>
        </p:nvGrpSpPr>
        <p:grpSpPr>
          <a:xfrm>
            <a:off x="780015" y="447265"/>
            <a:ext cx="7136268" cy="1802564"/>
            <a:chOff x="1040020" y="596353"/>
            <a:chExt cx="9515024" cy="2403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568CD97-2792-41C4-B7C4-C757069D1749}"/>
                    </a:ext>
                  </a:extLst>
                </p:cNvPr>
                <p:cNvSpPr/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568CD97-2792-41C4-B7C4-C757069D17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blipFill>
                  <a:blip r:embed="rId12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DFECD0-5A3B-4BAB-AFE1-8FAC8EDAE844}"/>
                </a:ext>
              </a:extLst>
            </p:cNvPr>
            <p:cNvSpPr txBox="1"/>
            <p:nvPr/>
          </p:nvSpPr>
          <p:spPr>
            <a:xfrm>
              <a:off x="1040020" y="596353"/>
              <a:ext cx="24409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Sequence of Word </a:t>
              </a:r>
            </a:p>
            <a:p>
              <a:pPr algn="ctr"/>
              <a:r>
                <a:rPr lang="en-US" sz="1350" dirty="0"/>
                <a:t>Embeddings (sentence)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7798219-5412-44A3-B4C4-73C68B0EB896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3022925" y="1788638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DA00849-A7E0-43DA-BC61-AA9BC82DD953}"/>
                    </a:ext>
                  </a:extLst>
                </p:cNvPr>
                <p:cNvSpPr/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DA00849-A7E0-43DA-BC61-AA9BC82DD9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blipFill>
                  <a:blip r:embed="rId13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85E1B2D-4CA3-4A58-8D99-A1BAB62EBB26}"/>
                </a:ext>
              </a:extLst>
            </p:cNvPr>
            <p:cNvSpPr/>
            <p:nvPr/>
          </p:nvSpPr>
          <p:spPr>
            <a:xfrm>
              <a:off x="6576155" y="1360140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99041A3-456B-4C6C-8689-DBF3C52BAB83}"/>
                </a:ext>
              </a:extLst>
            </p:cNvPr>
            <p:cNvCxnSpPr/>
            <p:nvPr/>
          </p:nvCxnSpPr>
          <p:spPr>
            <a:xfrm flipV="1">
              <a:off x="7983938" y="1794236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5754F06-03AF-4944-B4DB-33041A3E7082}"/>
                </a:ext>
              </a:extLst>
            </p:cNvPr>
            <p:cNvSpPr txBox="1"/>
            <p:nvPr/>
          </p:nvSpPr>
          <p:spPr>
            <a:xfrm>
              <a:off x="8730613" y="645600"/>
              <a:ext cx="18244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Model-Predicted</a:t>
              </a:r>
            </a:p>
            <a:p>
              <a:pPr algn="ctr"/>
              <a:r>
                <a:rPr lang="en-US" sz="1350" dirty="0"/>
                <a:t>Next Word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4D7C1FA-FDD5-468F-8916-5C72B42100B4}"/>
                </a:ext>
              </a:extLst>
            </p:cNvPr>
            <p:cNvSpPr txBox="1"/>
            <p:nvPr/>
          </p:nvSpPr>
          <p:spPr>
            <a:xfrm>
              <a:off x="6772215" y="1573158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C14C632-AF49-4673-8A89-C3DAD2C4BA1B}"/>
                </a:ext>
              </a:extLst>
            </p:cNvPr>
            <p:cNvSpPr/>
            <p:nvPr/>
          </p:nvSpPr>
          <p:spPr>
            <a:xfrm>
              <a:off x="4078903" y="1368833"/>
              <a:ext cx="1407783" cy="927084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C7B8198-9B5D-4C8B-8185-02F7EC5BA912}"/>
                </a:ext>
              </a:extLst>
            </p:cNvPr>
            <p:cNvCxnSpPr>
              <a:cxnSpLocks/>
            </p:cNvCxnSpPr>
            <p:nvPr/>
          </p:nvCxnSpPr>
          <p:spPr>
            <a:xfrm>
              <a:off x="4955118" y="2295917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CDFBBA7-94F4-43B1-8D88-DABCF34D6EDC}"/>
                </a:ext>
              </a:extLst>
            </p:cNvPr>
            <p:cNvCxnSpPr>
              <a:cxnSpLocks/>
            </p:cNvCxnSpPr>
            <p:nvPr/>
          </p:nvCxnSpPr>
          <p:spPr>
            <a:xfrm>
              <a:off x="4960579" y="664979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27FA277-73C6-40E0-98FE-71FA22A1E8C7}"/>
                    </a:ext>
                  </a:extLst>
                </p:cNvPr>
                <p:cNvSpPr txBox="1"/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27FA277-73C6-40E0-98FE-71FA22A1E8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6557" r="-3279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96271C1-9390-44B7-918B-BD596F51DE3B}"/>
                    </a:ext>
                  </a:extLst>
                </p:cNvPr>
                <p:cNvSpPr txBox="1"/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96271C1-9390-44B7-918B-BD596F51DE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212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199F204-5473-4C1D-86BC-DE970B092FC7}"/>
                    </a:ext>
                  </a:extLst>
                </p:cNvPr>
                <p:cNvSpPr txBox="1"/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199F204-5473-4C1D-86BC-DE970B092F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162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776F36-2E6F-4EB7-96C6-7BB9DF0ED6C8}"/>
                </a:ext>
              </a:extLst>
            </p:cNvPr>
            <p:cNvSpPr txBox="1"/>
            <p:nvPr/>
          </p:nvSpPr>
          <p:spPr>
            <a:xfrm>
              <a:off x="4218231" y="1500515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028066-7F85-45F3-B56F-C221ED9875B6}"/>
                </a:ext>
              </a:extLst>
            </p:cNvPr>
            <p:cNvCxnSpPr>
              <a:cxnSpLocks/>
            </p:cNvCxnSpPr>
            <p:nvPr/>
          </p:nvCxnSpPr>
          <p:spPr>
            <a:xfrm>
              <a:off x="4528274" y="2287224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6BFBB47-5B18-4C1E-9339-15848696308E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35" y="656286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45498A-CD46-4615-84D5-3DD35A88A1FB}"/>
                    </a:ext>
                  </a:extLst>
                </p:cNvPr>
                <p:cNvSpPr txBox="1"/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45498A-CD46-4615-84D5-3DD35A88A1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0938" r="-4688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D4A403E-23D7-49A5-A374-40D7BCAC1262}"/>
                    </a:ext>
                  </a:extLst>
                </p:cNvPr>
                <p:cNvSpPr txBox="1"/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D4A403E-23D7-49A5-A374-40D7BCAC12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8919" r="-270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D1B533-AB4E-4FF6-B66F-A4CCF9607CB6}"/>
                </a:ext>
              </a:extLst>
            </p:cNvPr>
            <p:cNvCxnSpPr/>
            <p:nvPr/>
          </p:nvCxnSpPr>
          <p:spPr>
            <a:xfrm flipV="1">
              <a:off x="5486410" y="179806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509815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B41A8E-D072-4011-8087-2A11C173A3C0}"/>
                  </a:ext>
                </a:extLst>
              </p:cNvPr>
              <p:cNvSpPr txBox="1"/>
              <p:nvPr/>
            </p:nvSpPr>
            <p:spPr>
              <a:xfrm>
                <a:off x="904009" y="2571750"/>
                <a:ext cx="540013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dirty="0"/>
                  <a:t> As before, concatenate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constitute</m:t>
                    </m:r>
                  </m:oMath>
                </a14:m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dirty="0"/>
                  <a:t> Introduce three control-gate vectors,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and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B41A8E-D072-4011-8087-2A11C173A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09" y="2571750"/>
                <a:ext cx="5400133" cy="1477328"/>
              </a:xfrm>
              <a:prstGeom prst="rect">
                <a:avLst/>
              </a:prstGeom>
              <a:blipFill>
                <a:blip r:embed="rId2"/>
                <a:stretch>
                  <a:fillRect l="-677" t="-247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30D233-1CAD-40C2-8F3C-1C077AC1CFDF}"/>
                  </a:ext>
                </a:extLst>
              </p:cNvPr>
              <p:cNvSpPr txBox="1"/>
              <p:nvPr/>
            </p:nvSpPr>
            <p:spPr>
              <a:xfrm>
                <a:off x="231191" y="4520801"/>
                <a:ext cx="2244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30D233-1CAD-40C2-8F3C-1C077AC1C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91" y="4520801"/>
                <a:ext cx="2244332" cy="276999"/>
              </a:xfrm>
              <a:prstGeom prst="rect">
                <a:avLst/>
              </a:prstGeom>
              <a:blipFill>
                <a:blip r:embed="rId3"/>
                <a:stretch>
                  <a:fillRect l="-2174" t="-4444" r="-353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066F85B-BB2F-4664-B314-7D07B3CA2EC3}"/>
                  </a:ext>
                </a:extLst>
              </p:cNvPr>
              <p:cNvSpPr txBox="1"/>
              <p:nvPr/>
            </p:nvSpPr>
            <p:spPr>
              <a:xfrm>
                <a:off x="6806630" y="4505756"/>
                <a:ext cx="234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066F85B-BB2F-4664-B314-7D07B3CA2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630" y="4505756"/>
                <a:ext cx="2342116" cy="276999"/>
              </a:xfrm>
              <a:prstGeom prst="rect">
                <a:avLst/>
              </a:prstGeom>
              <a:blipFill>
                <a:blip r:embed="rId4"/>
                <a:stretch>
                  <a:fillRect l="-1042" t="-2174" r="-338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55B590A-EE5A-4AA5-BC60-0E578FD2A971}"/>
                  </a:ext>
                </a:extLst>
              </p:cNvPr>
              <p:cNvSpPr txBox="1"/>
              <p:nvPr/>
            </p:nvSpPr>
            <p:spPr>
              <a:xfrm>
                <a:off x="3642883" y="4505756"/>
                <a:ext cx="230511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55B590A-EE5A-4AA5-BC60-0E578FD2A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883" y="4505756"/>
                <a:ext cx="2305118" cy="299249"/>
              </a:xfrm>
              <a:prstGeom prst="rect">
                <a:avLst/>
              </a:prstGeom>
              <a:blipFill>
                <a:blip r:embed="rId5"/>
                <a:stretch>
                  <a:fillRect l="-3175" r="-343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727DE3-7DF3-4DD8-AD6D-C9C7AE12CD51}"/>
                  </a:ext>
                </a:extLst>
              </p:cNvPr>
              <p:cNvSpPr/>
              <p:nvPr/>
            </p:nvSpPr>
            <p:spPr>
              <a:xfrm>
                <a:off x="3457404" y="3055482"/>
                <a:ext cx="22206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727DE3-7DF3-4DD8-AD6D-C9C7AE12C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404" y="3055482"/>
                <a:ext cx="2220608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Down 23">
            <a:extLst>
              <a:ext uri="{FF2B5EF4-FFF2-40B4-BE49-F238E27FC236}">
                <a16:creationId xmlns:a16="http://schemas.microsoft.com/office/drawing/2014/main" id="{D5DB1546-6112-4750-9EDD-E832DAF7BA3F}"/>
              </a:ext>
            </a:extLst>
          </p:cNvPr>
          <p:cNvSpPr/>
          <p:nvPr/>
        </p:nvSpPr>
        <p:spPr>
          <a:xfrm>
            <a:off x="757522" y="4136036"/>
            <a:ext cx="138479" cy="323165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DE8F3BB2-BACD-4DD2-A9F3-9FFDF91088C3}"/>
              </a:ext>
            </a:extLst>
          </p:cNvPr>
          <p:cNvSpPr/>
          <p:nvPr/>
        </p:nvSpPr>
        <p:spPr>
          <a:xfrm>
            <a:off x="4198265" y="4136036"/>
            <a:ext cx="138479" cy="323165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475921EA-9077-4038-8B32-44F2A3AFF985}"/>
              </a:ext>
            </a:extLst>
          </p:cNvPr>
          <p:cNvSpPr/>
          <p:nvPr/>
        </p:nvSpPr>
        <p:spPr>
          <a:xfrm>
            <a:off x="7365337" y="4136035"/>
            <a:ext cx="138479" cy="323165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B374252-0DBE-4D6F-BFF2-3C66BCB7209B}"/>
              </a:ext>
            </a:extLst>
          </p:cNvPr>
          <p:cNvGrpSpPr/>
          <p:nvPr/>
        </p:nvGrpSpPr>
        <p:grpSpPr>
          <a:xfrm>
            <a:off x="780015" y="447265"/>
            <a:ext cx="7136268" cy="1802564"/>
            <a:chOff x="1040020" y="596353"/>
            <a:chExt cx="9515024" cy="2403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C42C6EE-F688-4065-A243-24108E1D0866}"/>
                    </a:ext>
                  </a:extLst>
                </p:cNvPr>
                <p:cNvSpPr/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C42C6EE-F688-4065-A243-24108E1D08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blipFill>
                  <a:blip r:embed="rId12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90FF6D-B6CC-49CE-A1D0-E8CBD56F6070}"/>
                </a:ext>
              </a:extLst>
            </p:cNvPr>
            <p:cNvSpPr txBox="1"/>
            <p:nvPr/>
          </p:nvSpPr>
          <p:spPr>
            <a:xfrm>
              <a:off x="1040020" y="596353"/>
              <a:ext cx="24409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Sequence of Word </a:t>
              </a:r>
            </a:p>
            <a:p>
              <a:pPr algn="ctr"/>
              <a:r>
                <a:rPr lang="en-US" sz="1350" dirty="0"/>
                <a:t>Embeddings (sentence)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294BC6B-CE4D-45EA-BA81-F0217AB486E0}"/>
                </a:ext>
              </a:extLst>
            </p:cNvPr>
            <p:cNvCxnSpPr>
              <a:stCxn id="30" idx="3"/>
            </p:cNvCxnSpPr>
            <p:nvPr/>
          </p:nvCxnSpPr>
          <p:spPr>
            <a:xfrm flipV="1">
              <a:off x="3022925" y="1788638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64D2139-44E0-41A5-B9A6-8E755BE97857}"/>
                    </a:ext>
                  </a:extLst>
                </p:cNvPr>
                <p:cNvSpPr/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64D2139-44E0-41A5-B9A6-8E755BE978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blipFill>
                  <a:blip r:embed="rId13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9DF8131-35D7-47B1-965C-452038D5EC17}"/>
                </a:ext>
              </a:extLst>
            </p:cNvPr>
            <p:cNvSpPr/>
            <p:nvPr/>
          </p:nvSpPr>
          <p:spPr>
            <a:xfrm>
              <a:off x="6576155" y="1360140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05B91BB-4E87-4D3A-BBB5-5D9D4F0A04AC}"/>
                </a:ext>
              </a:extLst>
            </p:cNvPr>
            <p:cNvCxnSpPr/>
            <p:nvPr/>
          </p:nvCxnSpPr>
          <p:spPr>
            <a:xfrm flipV="1">
              <a:off x="7983938" y="1794236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3D78D20-4B89-4FDD-9737-72DB0E3329E3}"/>
                </a:ext>
              </a:extLst>
            </p:cNvPr>
            <p:cNvSpPr txBox="1"/>
            <p:nvPr/>
          </p:nvSpPr>
          <p:spPr>
            <a:xfrm>
              <a:off x="8730613" y="645600"/>
              <a:ext cx="18244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Model-Predicted</a:t>
              </a:r>
            </a:p>
            <a:p>
              <a:pPr algn="ctr"/>
              <a:r>
                <a:rPr lang="en-US" sz="1350" dirty="0"/>
                <a:t>Next Word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EA3C67F-3DF9-48CB-A474-F8E7ABCEF77F}"/>
                </a:ext>
              </a:extLst>
            </p:cNvPr>
            <p:cNvSpPr txBox="1"/>
            <p:nvPr/>
          </p:nvSpPr>
          <p:spPr>
            <a:xfrm>
              <a:off x="6772215" y="1573158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5924748-930D-4902-85E6-B26E7B483405}"/>
                </a:ext>
              </a:extLst>
            </p:cNvPr>
            <p:cNvSpPr/>
            <p:nvPr/>
          </p:nvSpPr>
          <p:spPr>
            <a:xfrm>
              <a:off x="4078903" y="1368833"/>
              <a:ext cx="1407783" cy="927084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2893A27-16BB-43DB-980F-5E0BE7D87545}"/>
                </a:ext>
              </a:extLst>
            </p:cNvPr>
            <p:cNvCxnSpPr>
              <a:cxnSpLocks/>
            </p:cNvCxnSpPr>
            <p:nvPr/>
          </p:nvCxnSpPr>
          <p:spPr>
            <a:xfrm>
              <a:off x="4955118" y="2295917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43E2DD9-0D64-4C02-8306-A39532F39CFF}"/>
                </a:ext>
              </a:extLst>
            </p:cNvPr>
            <p:cNvCxnSpPr>
              <a:cxnSpLocks/>
            </p:cNvCxnSpPr>
            <p:nvPr/>
          </p:nvCxnSpPr>
          <p:spPr>
            <a:xfrm>
              <a:off x="4960579" y="664979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D114871-656B-4088-A798-1A32026F051F}"/>
                    </a:ext>
                  </a:extLst>
                </p:cNvPr>
                <p:cNvSpPr txBox="1"/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D114871-656B-4088-A798-1A32026F05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6557" r="-3279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7EBB917-0D28-46CB-8F39-EBF8CB01EB57}"/>
                    </a:ext>
                  </a:extLst>
                </p:cNvPr>
                <p:cNvSpPr txBox="1"/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7EBB917-0D28-46CB-8F39-EBF8CB01E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212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C789643-06AF-4F7B-A4EF-2B4AD2155A8A}"/>
                    </a:ext>
                  </a:extLst>
                </p:cNvPr>
                <p:cNvSpPr txBox="1"/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C789643-06AF-4F7B-A4EF-2B4AD2155A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162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8DFC523-0A43-48AF-BC5B-89FAFFA07DA8}"/>
                </a:ext>
              </a:extLst>
            </p:cNvPr>
            <p:cNvSpPr txBox="1"/>
            <p:nvPr/>
          </p:nvSpPr>
          <p:spPr>
            <a:xfrm>
              <a:off x="4218231" y="1500515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D3C0AEF-1B57-4F80-B16B-AA78499710B7}"/>
                </a:ext>
              </a:extLst>
            </p:cNvPr>
            <p:cNvCxnSpPr>
              <a:cxnSpLocks/>
            </p:cNvCxnSpPr>
            <p:nvPr/>
          </p:nvCxnSpPr>
          <p:spPr>
            <a:xfrm>
              <a:off x="4528274" y="2287224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BC0C9EA-3995-44AF-B772-EA7FF1848E42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35" y="656286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C72938E-BBFA-446C-9DBA-904544F32ECE}"/>
                    </a:ext>
                  </a:extLst>
                </p:cNvPr>
                <p:cNvSpPr txBox="1"/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C72938E-BBFA-446C-9DBA-904544F32E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0938" r="-4688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FA92A70-3E12-469C-BFFE-629EB8ADDFC9}"/>
                    </a:ext>
                  </a:extLst>
                </p:cNvPr>
                <p:cNvSpPr txBox="1"/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FA92A70-3E12-469C-BFFE-629EB8ADDF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8919" r="-270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06053B5-B872-4F0D-BE23-5A5DA0018255}"/>
                </a:ext>
              </a:extLst>
            </p:cNvPr>
            <p:cNvCxnSpPr/>
            <p:nvPr/>
          </p:nvCxnSpPr>
          <p:spPr>
            <a:xfrm flipV="1">
              <a:off x="5486410" y="179806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102452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B41A8E-D072-4011-8087-2A11C173A3C0}"/>
                  </a:ext>
                </a:extLst>
              </p:cNvPr>
              <p:cNvSpPr txBox="1"/>
              <p:nvPr/>
            </p:nvSpPr>
            <p:spPr>
              <a:xfrm>
                <a:off x="491229" y="3214430"/>
                <a:ext cx="8435323" cy="1499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dirty="0"/>
                  <a:t> We introduce three distinct control neural networks, with respective weights</a:t>
                </a:r>
              </a:p>
              <a:p>
                <a:r>
                  <a:rPr lang="en-US" dirty="0"/>
                  <a:t>      and biases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257175" indent="-257175">
                  <a:buFont typeface="Wingdings" panose="05000000000000000000" pitchFamily="2" charset="2"/>
                  <a:buChar char="q"/>
                </a:pPr>
                <a:r>
                  <a:rPr lang="en-US" dirty="0"/>
                  <a:t>The outputs of these three neural networks,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are each vectors, the components</a:t>
                </a:r>
              </a:p>
              <a:p>
                <a:r>
                  <a:rPr lang="en-US" dirty="0"/>
                  <a:t>     of which are each between zero and one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B41A8E-D072-4011-8087-2A11C173A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29" y="3214430"/>
                <a:ext cx="8435323" cy="1499578"/>
              </a:xfrm>
              <a:prstGeom prst="rect">
                <a:avLst/>
              </a:prstGeom>
              <a:blipFill>
                <a:blip r:embed="rId2"/>
                <a:stretch>
                  <a:fillRect l="-506" t="-2033" b="-5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30D233-1CAD-40C2-8F3C-1C077AC1CFDF}"/>
                  </a:ext>
                </a:extLst>
              </p:cNvPr>
              <p:cNvSpPr txBox="1"/>
              <p:nvPr/>
            </p:nvSpPr>
            <p:spPr>
              <a:xfrm>
                <a:off x="6354198" y="2611481"/>
                <a:ext cx="2244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30D233-1CAD-40C2-8F3C-1C077AC1C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198" y="2611481"/>
                <a:ext cx="2244332" cy="276999"/>
              </a:xfrm>
              <a:prstGeom prst="rect">
                <a:avLst/>
              </a:prstGeom>
              <a:blipFill>
                <a:blip r:embed="rId3"/>
                <a:stretch>
                  <a:fillRect l="-2168" t="-2174" r="-325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066F85B-BB2F-4664-B314-7D07B3CA2EC3}"/>
                  </a:ext>
                </a:extLst>
              </p:cNvPr>
              <p:cNvSpPr txBox="1"/>
              <p:nvPr/>
            </p:nvSpPr>
            <p:spPr>
              <a:xfrm>
                <a:off x="629804" y="2600918"/>
                <a:ext cx="234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066F85B-BB2F-4664-B314-7D07B3CA2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04" y="2600918"/>
                <a:ext cx="2342116" cy="276999"/>
              </a:xfrm>
              <a:prstGeom prst="rect">
                <a:avLst/>
              </a:prstGeom>
              <a:blipFill>
                <a:blip r:embed="rId4"/>
                <a:stretch>
                  <a:fillRect l="-1039" t="-4444" r="-31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55B590A-EE5A-4AA5-BC60-0E578FD2A971}"/>
                  </a:ext>
                </a:extLst>
              </p:cNvPr>
              <p:cNvSpPr txBox="1"/>
              <p:nvPr/>
            </p:nvSpPr>
            <p:spPr>
              <a:xfrm>
                <a:off x="3523957" y="2600373"/>
                <a:ext cx="230511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55B590A-EE5A-4AA5-BC60-0E578FD2A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957" y="2600373"/>
                <a:ext cx="2305118" cy="299249"/>
              </a:xfrm>
              <a:prstGeom prst="rect">
                <a:avLst/>
              </a:prstGeom>
              <a:blipFill>
                <a:blip r:embed="rId5"/>
                <a:stretch>
                  <a:fillRect l="-3175" t="-2041" r="-343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97BF5F15-A01B-4D5F-BAE4-A87F93972F2A}"/>
              </a:ext>
            </a:extLst>
          </p:cNvPr>
          <p:cNvGrpSpPr/>
          <p:nvPr/>
        </p:nvGrpSpPr>
        <p:grpSpPr>
          <a:xfrm>
            <a:off x="780015" y="447265"/>
            <a:ext cx="7136268" cy="1802564"/>
            <a:chOff x="1040020" y="596353"/>
            <a:chExt cx="9515024" cy="2403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42EED15-08E6-43D2-857B-BF6191206D87}"/>
                    </a:ext>
                  </a:extLst>
                </p:cNvPr>
                <p:cNvSpPr/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42EED15-08E6-43D2-857B-BF6191206D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blipFill>
                  <a:blip r:embed="rId11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FA8EC5-FFCA-4ECA-8160-CBC0425C69E9}"/>
                </a:ext>
              </a:extLst>
            </p:cNvPr>
            <p:cNvSpPr txBox="1"/>
            <p:nvPr/>
          </p:nvSpPr>
          <p:spPr>
            <a:xfrm>
              <a:off x="1040020" y="596353"/>
              <a:ext cx="24409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Sequence of Word </a:t>
              </a:r>
            </a:p>
            <a:p>
              <a:pPr algn="ctr"/>
              <a:r>
                <a:rPr lang="en-US" sz="1350" dirty="0"/>
                <a:t>Embeddings (sentence)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BA96AE8-127B-4B8D-BD96-826E3E373DDC}"/>
                </a:ext>
              </a:extLst>
            </p:cNvPr>
            <p:cNvCxnSpPr>
              <a:stCxn id="25" idx="3"/>
            </p:cNvCxnSpPr>
            <p:nvPr/>
          </p:nvCxnSpPr>
          <p:spPr>
            <a:xfrm flipV="1">
              <a:off x="3022925" y="1788638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B9CE12ED-5C12-49F9-9268-E3224FFC2F71}"/>
                    </a:ext>
                  </a:extLst>
                </p:cNvPr>
                <p:cNvSpPr/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B9CE12ED-5C12-49F9-9268-E3224FFC2F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blipFill>
                  <a:blip r:embed="rId12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E13FCF6-AFA8-4832-AAAC-5B203AB438F9}"/>
                </a:ext>
              </a:extLst>
            </p:cNvPr>
            <p:cNvSpPr/>
            <p:nvPr/>
          </p:nvSpPr>
          <p:spPr>
            <a:xfrm>
              <a:off x="6576155" y="1360140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FA719FC-996D-43FA-93AC-7A091452FCB4}"/>
                </a:ext>
              </a:extLst>
            </p:cNvPr>
            <p:cNvCxnSpPr/>
            <p:nvPr/>
          </p:nvCxnSpPr>
          <p:spPr>
            <a:xfrm flipV="1">
              <a:off x="7983938" y="1794236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B93DC85-28CF-4F6D-B268-0D5B30F6D35B}"/>
                </a:ext>
              </a:extLst>
            </p:cNvPr>
            <p:cNvSpPr txBox="1"/>
            <p:nvPr/>
          </p:nvSpPr>
          <p:spPr>
            <a:xfrm>
              <a:off x="8730613" y="645600"/>
              <a:ext cx="18244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Model-Predicted</a:t>
              </a:r>
            </a:p>
            <a:p>
              <a:pPr algn="ctr"/>
              <a:r>
                <a:rPr lang="en-US" sz="1350" dirty="0"/>
                <a:t>Next Word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9105CA-E039-4127-9532-6411435E0F1F}"/>
                </a:ext>
              </a:extLst>
            </p:cNvPr>
            <p:cNvSpPr txBox="1"/>
            <p:nvPr/>
          </p:nvSpPr>
          <p:spPr>
            <a:xfrm>
              <a:off x="6772215" y="1573158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5A021CD-BEC8-4D99-86F1-6D0776BBF42B}"/>
                </a:ext>
              </a:extLst>
            </p:cNvPr>
            <p:cNvSpPr/>
            <p:nvPr/>
          </p:nvSpPr>
          <p:spPr>
            <a:xfrm>
              <a:off x="4078903" y="1368833"/>
              <a:ext cx="1407783" cy="927084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821C1D4-ABE0-45A2-8911-204A96BB2498}"/>
                </a:ext>
              </a:extLst>
            </p:cNvPr>
            <p:cNvCxnSpPr>
              <a:cxnSpLocks/>
            </p:cNvCxnSpPr>
            <p:nvPr/>
          </p:nvCxnSpPr>
          <p:spPr>
            <a:xfrm>
              <a:off x="4955118" y="2295917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C7340B6-E3A5-4E72-BB3A-0BA280661B58}"/>
                </a:ext>
              </a:extLst>
            </p:cNvPr>
            <p:cNvCxnSpPr>
              <a:cxnSpLocks/>
            </p:cNvCxnSpPr>
            <p:nvPr/>
          </p:nvCxnSpPr>
          <p:spPr>
            <a:xfrm>
              <a:off x="4960579" y="664979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707AFC0-6FFD-4D85-B2B1-DBE4FDB22706}"/>
                    </a:ext>
                  </a:extLst>
                </p:cNvPr>
                <p:cNvSpPr txBox="1"/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707AFC0-6FFD-4D85-B2B1-DBE4FDB227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6557" r="-3279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29FC66D-FBF5-4448-BF6E-4C0298DBBA4F}"/>
                    </a:ext>
                  </a:extLst>
                </p:cNvPr>
                <p:cNvSpPr txBox="1"/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29FC66D-FBF5-4448-BF6E-4C0298DBBA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212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3C64BF0-1A1B-47A8-AC3D-89831B1D3434}"/>
                    </a:ext>
                  </a:extLst>
                </p:cNvPr>
                <p:cNvSpPr txBox="1"/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3C64BF0-1A1B-47A8-AC3D-89831B1D34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162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594CB5A-BF10-4E04-B986-50DB57B8B2BD}"/>
                </a:ext>
              </a:extLst>
            </p:cNvPr>
            <p:cNvSpPr txBox="1"/>
            <p:nvPr/>
          </p:nvSpPr>
          <p:spPr>
            <a:xfrm>
              <a:off x="4218231" y="1500515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BB58EEE-4A93-40F8-9F4F-B36F4ECFF411}"/>
                </a:ext>
              </a:extLst>
            </p:cNvPr>
            <p:cNvCxnSpPr>
              <a:cxnSpLocks/>
            </p:cNvCxnSpPr>
            <p:nvPr/>
          </p:nvCxnSpPr>
          <p:spPr>
            <a:xfrm>
              <a:off x="4528274" y="2287224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3CC4E2F-BE8A-4F6C-B03C-3D0415194E8F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35" y="656286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E2D79E2-3B77-460F-B057-4A423AF81CE6}"/>
                    </a:ext>
                  </a:extLst>
                </p:cNvPr>
                <p:cNvSpPr txBox="1"/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E2D79E2-3B77-460F-B057-4A423AF81C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0938" r="-4688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E791541-DB5E-47F6-A6A2-3027ACD3B01E}"/>
                    </a:ext>
                  </a:extLst>
                </p:cNvPr>
                <p:cNvSpPr txBox="1"/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E791541-DB5E-47F6-A6A2-3027ACD3B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8919" r="-270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0939027-4450-4D22-B316-B7584A2F59B5}"/>
                </a:ext>
              </a:extLst>
            </p:cNvPr>
            <p:cNvCxnSpPr/>
            <p:nvPr/>
          </p:nvCxnSpPr>
          <p:spPr>
            <a:xfrm flipV="1">
              <a:off x="5486410" y="179806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502046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41A8E-D072-4011-8087-2A11C173A3C0}"/>
              </a:ext>
            </a:extLst>
          </p:cNvPr>
          <p:cNvSpPr txBox="1"/>
          <p:nvPr/>
        </p:nvSpPr>
        <p:spPr>
          <a:xfrm>
            <a:off x="610760" y="2571750"/>
            <a:ext cx="38741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dirty="0"/>
              <a:t> New estimate of memory-cell values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dirty="0"/>
              <a:t> Update the memory cell 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AA5A1-5652-4B3D-9994-760995FB57E5}"/>
                  </a:ext>
                </a:extLst>
              </p:cNvPr>
              <p:cNvSpPr txBox="1"/>
              <p:nvPr/>
            </p:nvSpPr>
            <p:spPr>
              <a:xfrm>
                <a:off x="3562907" y="3178228"/>
                <a:ext cx="2607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AA5A1-5652-4B3D-9994-760995FB5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907" y="3178228"/>
                <a:ext cx="2607573" cy="276999"/>
              </a:xfrm>
              <a:prstGeom prst="rect">
                <a:avLst/>
              </a:prstGeom>
              <a:blipFill>
                <a:blip r:embed="rId2"/>
                <a:stretch>
                  <a:fillRect l="-935" t="-2174" r="-280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3DD31C-26FD-4142-BA4F-09B5596B35B0}"/>
                  </a:ext>
                </a:extLst>
              </p:cNvPr>
              <p:cNvSpPr txBox="1"/>
              <p:nvPr/>
            </p:nvSpPr>
            <p:spPr>
              <a:xfrm>
                <a:off x="3469524" y="4484696"/>
                <a:ext cx="25762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3DD31C-26FD-4142-BA4F-09B5596B3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524" y="4484696"/>
                <a:ext cx="2576218" cy="276999"/>
              </a:xfrm>
              <a:prstGeom prst="rect">
                <a:avLst/>
              </a:prstGeom>
              <a:blipFill>
                <a:blip r:embed="rId3"/>
                <a:stretch>
                  <a:fillRect l="-946" t="-4444" r="-732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A3F43BBC-31AE-4DA3-B200-6799B31CDE7A}"/>
              </a:ext>
            </a:extLst>
          </p:cNvPr>
          <p:cNvGrpSpPr/>
          <p:nvPr/>
        </p:nvGrpSpPr>
        <p:grpSpPr>
          <a:xfrm>
            <a:off x="780015" y="447265"/>
            <a:ext cx="7136268" cy="1802564"/>
            <a:chOff x="1040020" y="596353"/>
            <a:chExt cx="9515024" cy="2403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E5B7FFE-F747-4268-83B2-F5868D1D2064}"/>
                    </a:ext>
                  </a:extLst>
                </p:cNvPr>
                <p:cNvSpPr/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E5B7FFE-F747-4268-83B2-F5868D1D20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blipFill>
                  <a:blip r:embed="rId9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387BB87-656C-40AD-BA29-AC43E53242B3}"/>
                </a:ext>
              </a:extLst>
            </p:cNvPr>
            <p:cNvSpPr txBox="1"/>
            <p:nvPr/>
          </p:nvSpPr>
          <p:spPr>
            <a:xfrm>
              <a:off x="1040020" y="596353"/>
              <a:ext cx="24409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Sequence of Word </a:t>
              </a:r>
            </a:p>
            <a:p>
              <a:pPr algn="ctr"/>
              <a:r>
                <a:rPr lang="en-US" sz="1350" dirty="0"/>
                <a:t>Embeddings (sentence)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8EDA40F-F03B-4153-A709-69AF7908AD6C}"/>
                </a:ext>
              </a:extLst>
            </p:cNvPr>
            <p:cNvCxnSpPr>
              <a:stCxn id="25" idx="3"/>
            </p:cNvCxnSpPr>
            <p:nvPr/>
          </p:nvCxnSpPr>
          <p:spPr>
            <a:xfrm flipV="1">
              <a:off x="3022925" y="1788638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6BF75F13-BF1F-43CF-998E-4AB93E094A80}"/>
                    </a:ext>
                  </a:extLst>
                </p:cNvPr>
                <p:cNvSpPr/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6BF75F13-BF1F-43CF-998E-4AB93E094A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blipFill>
                  <a:blip r:embed="rId7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D18C533-3EAC-4919-B1ED-7F025679BD02}"/>
                </a:ext>
              </a:extLst>
            </p:cNvPr>
            <p:cNvSpPr/>
            <p:nvPr/>
          </p:nvSpPr>
          <p:spPr>
            <a:xfrm>
              <a:off x="6576155" y="1360140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DD94B46-9A3D-4047-8C11-FA77B85EDD12}"/>
                </a:ext>
              </a:extLst>
            </p:cNvPr>
            <p:cNvCxnSpPr/>
            <p:nvPr/>
          </p:nvCxnSpPr>
          <p:spPr>
            <a:xfrm flipV="1">
              <a:off x="7983938" y="1794236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6AEFC3-29CC-418F-8D1A-72F769C7CE0D}"/>
                </a:ext>
              </a:extLst>
            </p:cNvPr>
            <p:cNvSpPr txBox="1"/>
            <p:nvPr/>
          </p:nvSpPr>
          <p:spPr>
            <a:xfrm>
              <a:off x="8730613" y="645600"/>
              <a:ext cx="18244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Model-Predicted</a:t>
              </a:r>
            </a:p>
            <a:p>
              <a:pPr algn="ctr"/>
              <a:r>
                <a:rPr lang="en-US" sz="1350" dirty="0"/>
                <a:t>Next Word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715EFEE-A417-47BF-92DD-CFF968B28B58}"/>
                </a:ext>
              </a:extLst>
            </p:cNvPr>
            <p:cNvSpPr txBox="1"/>
            <p:nvPr/>
          </p:nvSpPr>
          <p:spPr>
            <a:xfrm>
              <a:off x="6772215" y="1573158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5E407A-113C-470E-9DEE-2B07641D7764}"/>
                </a:ext>
              </a:extLst>
            </p:cNvPr>
            <p:cNvSpPr/>
            <p:nvPr/>
          </p:nvSpPr>
          <p:spPr>
            <a:xfrm>
              <a:off x="4078903" y="1368833"/>
              <a:ext cx="1407783" cy="927084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17B0896-A38F-46A7-A803-B67F921726C2}"/>
                </a:ext>
              </a:extLst>
            </p:cNvPr>
            <p:cNvCxnSpPr>
              <a:cxnSpLocks/>
            </p:cNvCxnSpPr>
            <p:nvPr/>
          </p:nvCxnSpPr>
          <p:spPr>
            <a:xfrm>
              <a:off x="4955118" y="2295917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A650AFB-D686-4696-AD8E-911E94D00A81}"/>
                </a:ext>
              </a:extLst>
            </p:cNvPr>
            <p:cNvCxnSpPr>
              <a:cxnSpLocks/>
            </p:cNvCxnSpPr>
            <p:nvPr/>
          </p:nvCxnSpPr>
          <p:spPr>
            <a:xfrm>
              <a:off x="4960579" y="664979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418EA60-E1DA-4ECC-A778-AF531B80BF82}"/>
                    </a:ext>
                  </a:extLst>
                </p:cNvPr>
                <p:cNvSpPr txBox="1"/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418EA60-E1DA-4ECC-A778-AF531B80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6557" r="-3279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7F197EC-8365-4C1A-AC39-449E36DF6B3C}"/>
                    </a:ext>
                  </a:extLst>
                </p:cNvPr>
                <p:cNvSpPr txBox="1"/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7F197EC-8365-4C1A-AC39-449E36DF6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212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271E592-83B7-4DA0-A83E-031C5D8B0103}"/>
                    </a:ext>
                  </a:extLst>
                </p:cNvPr>
                <p:cNvSpPr txBox="1"/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271E592-83B7-4DA0-A83E-031C5D8B01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162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71DD6BB-B55B-4AAA-A9A3-16237205E6D7}"/>
                </a:ext>
              </a:extLst>
            </p:cNvPr>
            <p:cNvSpPr txBox="1"/>
            <p:nvPr/>
          </p:nvSpPr>
          <p:spPr>
            <a:xfrm>
              <a:off x="4218231" y="1500515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6E625D7-2E52-448B-B3C5-9DF0F14AF25C}"/>
                </a:ext>
              </a:extLst>
            </p:cNvPr>
            <p:cNvCxnSpPr>
              <a:cxnSpLocks/>
            </p:cNvCxnSpPr>
            <p:nvPr/>
          </p:nvCxnSpPr>
          <p:spPr>
            <a:xfrm>
              <a:off x="4528274" y="2287224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0329437-9927-4B59-9BDB-6F5C50407FF9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35" y="656286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FE23EFA-2182-4718-8F74-E31E7B99E63C}"/>
                    </a:ext>
                  </a:extLst>
                </p:cNvPr>
                <p:cNvSpPr txBox="1"/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FE23EFA-2182-4718-8F74-E31E7B99E6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0938" r="-4688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6BD624E-5D33-4986-984F-05D51B6B4596}"/>
                    </a:ext>
                  </a:extLst>
                </p:cNvPr>
                <p:cNvSpPr txBox="1"/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6BD624E-5D33-4986-984F-05D51B6B4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8919" r="-270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1907508-67E6-4878-990D-042EBB65752F}"/>
                </a:ext>
              </a:extLst>
            </p:cNvPr>
            <p:cNvCxnSpPr/>
            <p:nvPr/>
          </p:nvCxnSpPr>
          <p:spPr>
            <a:xfrm flipV="1">
              <a:off x="5486410" y="179806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553261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41A8E-D072-4011-8087-2A11C173A3C0}"/>
              </a:ext>
            </a:extLst>
          </p:cNvPr>
          <p:cNvSpPr txBox="1"/>
          <p:nvPr/>
        </p:nvSpPr>
        <p:spPr>
          <a:xfrm>
            <a:off x="610760" y="2571750"/>
            <a:ext cx="38741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dirty="0"/>
              <a:t> New estimate of memory-cell values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dirty="0"/>
              <a:t> Update the memory cell 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AA5A1-5652-4B3D-9994-760995FB57E5}"/>
                  </a:ext>
                </a:extLst>
              </p:cNvPr>
              <p:cNvSpPr txBox="1"/>
              <p:nvPr/>
            </p:nvSpPr>
            <p:spPr>
              <a:xfrm>
                <a:off x="3562907" y="3178228"/>
                <a:ext cx="2607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AA5A1-5652-4B3D-9994-760995FB5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907" y="3178228"/>
                <a:ext cx="2607573" cy="276999"/>
              </a:xfrm>
              <a:prstGeom prst="rect">
                <a:avLst/>
              </a:prstGeom>
              <a:blipFill>
                <a:blip r:embed="rId2"/>
                <a:stretch>
                  <a:fillRect l="-935" t="-2174" r="-280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3DD31C-26FD-4142-BA4F-09B5596B35B0}"/>
                  </a:ext>
                </a:extLst>
              </p:cNvPr>
              <p:cNvSpPr txBox="1"/>
              <p:nvPr/>
            </p:nvSpPr>
            <p:spPr>
              <a:xfrm>
                <a:off x="3469524" y="4484696"/>
                <a:ext cx="25762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3DD31C-26FD-4142-BA4F-09B5596B3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524" y="4484696"/>
                <a:ext cx="2576218" cy="276999"/>
              </a:xfrm>
              <a:prstGeom prst="rect">
                <a:avLst/>
              </a:prstGeom>
              <a:blipFill>
                <a:blip r:embed="rId3"/>
                <a:stretch>
                  <a:fillRect l="-946" t="-4444" r="-732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Down 23">
            <a:extLst>
              <a:ext uri="{FF2B5EF4-FFF2-40B4-BE49-F238E27FC236}">
                <a16:creationId xmlns:a16="http://schemas.microsoft.com/office/drawing/2014/main" id="{AAE0EF11-5F5F-4008-A38D-5E7BE6265A95}"/>
              </a:ext>
            </a:extLst>
          </p:cNvPr>
          <p:cNvSpPr/>
          <p:nvPr/>
        </p:nvSpPr>
        <p:spPr>
          <a:xfrm>
            <a:off x="4257065" y="2847562"/>
            <a:ext cx="138479" cy="323165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B4CE51-3953-42F0-B298-E732B6289753}"/>
              </a:ext>
            </a:extLst>
          </p:cNvPr>
          <p:cNvGrpSpPr/>
          <p:nvPr/>
        </p:nvGrpSpPr>
        <p:grpSpPr>
          <a:xfrm>
            <a:off x="780015" y="447265"/>
            <a:ext cx="7136268" cy="1802564"/>
            <a:chOff x="1040020" y="596353"/>
            <a:chExt cx="9515024" cy="2403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1327AEF8-29E6-4560-8881-D029A5506C1A}"/>
                    </a:ext>
                  </a:extLst>
                </p:cNvPr>
                <p:cNvSpPr/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1327AEF8-29E6-4560-8881-D029A5506C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blipFill>
                  <a:blip r:embed="rId9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6274EB-9DC4-45E9-AD63-B84083247B14}"/>
                </a:ext>
              </a:extLst>
            </p:cNvPr>
            <p:cNvSpPr txBox="1"/>
            <p:nvPr/>
          </p:nvSpPr>
          <p:spPr>
            <a:xfrm>
              <a:off x="1040020" y="596353"/>
              <a:ext cx="24409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Sequence of Word </a:t>
              </a:r>
            </a:p>
            <a:p>
              <a:pPr algn="ctr"/>
              <a:r>
                <a:rPr lang="en-US" sz="1350" dirty="0"/>
                <a:t>Embeddings (sentence)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53A5A35-F15D-41B3-892F-E02A5D1D0A6F}"/>
                </a:ext>
              </a:extLst>
            </p:cNvPr>
            <p:cNvCxnSpPr>
              <a:stCxn id="27" idx="3"/>
            </p:cNvCxnSpPr>
            <p:nvPr/>
          </p:nvCxnSpPr>
          <p:spPr>
            <a:xfrm flipV="1">
              <a:off x="3022925" y="1788638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B8D4EB7-D524-4D0D-840A-56B08493836C}"/>
                    </a:ext>
                  </a:extLst>
                </p:cNvPr>
                <p:cNvSpPr/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B8D4EB7-D524-4D0D-840A-56B0849383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blipFill>
                  <a:blip r:embed="rId7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75449A-B498-4DD5-9C10-6327DEE8608B}"/>
                </a:ext>
              </a:extLst>
            </p:cNvPr>
            <p:cNvSpPr/>
            <p:nvPr/>
          </p:nvSpPr>
          <p:spPr>
            <a:xfrm>
              <a:off x="6576155" y="1360140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0DB364E-1B03-4548-A801-0AFB3BC32CA1}"/>
                </a:ext>
              </a:extLst>
            </p:cNvPr>
            <p:cNvCxnSpPr/>
            <p:nvPr/>
          </p:nvCxnSpPr>
          <p:spPr>
            <a:xfrm flipV="1">
              <a:off x="7983938" y="1794236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C865C34-33FE-4B66-B321-5D7A5D94CEF0}"/>
                </a:ext>
              </a:extLst>
            </p:cNvPr>
            <p:cNvSpPr txBox="1"/>
            <p:nvPr/>
          </p:nvSpPr>
          <p:spPr>
            <a:xfrm>
              <a:off x="8730613" y="645600"/>
              <a:ext cx="18244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Model-Predicted</a:t>
              </a:r>
            </a:p>
            <a:p>
              <a:pPr algn="ctr"/>
              <a:r>
                <a:rPr lang="en-US" sz="1350" dirty="0"/>
                <a:t>Next Word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86044C-8DFC-40BC-AF17-4CE6DC4CD9C5}"/>
                </a:ext>
              </a:extLst>
            </p:cNvPr>
            <p:cNvSpPr txBox="1"/>
            <p:nvPr/>
          </p:nvSpPr>
          <p:spPr>
            <a:xfrm>
              <a:off x="6772215" y="1573158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A1976C8-8CFF-4335-8E72-B09E365E304C}"/>
                </a:ext>
              </a:extLst>
            </p:cNvPr>
            <p:cNvSpPr/>
            <p:nvPr/>
          </p:nvSpPr>
          <p:spPr>
            <a:xfrm>
              <a:off x="4078903" y="1368833"/>
              <a:ext cx="1407783" cy="927084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E71A920-699C-4A8F-ABEC-E1B9F7C81850}"/>
                </a:ext>
              </a:extLst>
            </p:cNvPr>
            <p:cNvCxnSpPr>
              <a:cxnSpLocks/>
            </p:cNvCxnSpPr>
            <p:nvPr/>
          </p:nvCxnSpPr>
          <p:spPr>
            <a:xfrm>
              <a:off x="4955118" y="2295917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CAEBB74-C1ED-4163-A04C-4B8657445A2B}"/>
                </a:ext>
              </a:extLst>
            </p:cNvPr>
            <p:cNvCxnSpPr>
              <a:cxnSpLocks/>
            </p:cNvCxnSpPr>
            <p:nvPr/>
          </p:nvCxnSpPr>
          <p:spPr>
            <a:xfrm>
              <a:off x="4960579" y="664979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5BA8B06-A431-4A24-BD90-8B39AC4A0D7F}"/>
                    </a:ext>
                  </a:extLst>
                </p:cNvPr>
                <p:cNvSpPr txBox="1"/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5BA8B06-A431-4A24-BD90-8B39AC4A0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6557" r="-3279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14110F9-E5D4-4C82-B026-D7F598931864}"/>
                    </a:ext>
                  </a:extLst>
                </p:cNvPr>
                <p:cNvSpPr txBox="1"/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14110F9-E5D4-4C82-B026-D7F59893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212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65BA97F-D18F-4934-82AA-05B48B900510}"/>
                    </a:ext>
                  </a:extLst>
                </p:cNvPr>
                <p:cNvSpPr txBox="1"/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65BA97F-D18F-4934-82AA-05B48B9005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162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6B19FA-3FE1-4620-BAB5-785FBFBAE65D}"/>
                </a:ext>
              </a:extLst>
            </p:cNvPr>
            <p:cNvSpPr txBox="1"/>
            <p:nvPr/>
          </p:nvSpPr>
          <p:spPr>
            <a:xfrm>
              <a:off x="4218231" y="1500515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6E0A37A-FC8D-44E7-9D04-C3E9DF944CE5}"/>
                </a:ext>
              </a:extLst>
            </p:cNvPr>
            <p:cNvCxnSpPr>
              <a:cxnSpLocks/>
            </p:cNvCxnSpPr>
            <p:nvPr/>
          </p:nvCxnSpPr>
          <p:spPr>
            <a:xfrm>
              <a:off x="4528274" y="2287224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1F00B6B-C04E-46BD-B124-495F80E2F717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35" y="656286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6A1D8FC-7EC3-4E43-9EB6-98B88C7AB1F1}"/>
                    </a:ext>
                  </a:extLst>
                </p:cNvPr>
                <p:cNvSpPr txBox="1"/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6A1D8FC-7EC3-4E43-9EB6-98B88C7AB1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0938" r="-4688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F2572E0-ADD8-435B-BAB3-C952D20A4D8D}"/>
                    </a:ext>
                  </a:extLst>
                </p:cNvPr>
                <p:cNvSpPr txBox="1"/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F2572E0-ADD8-435B-BAB3-C952D20A4D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8919" r="-270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5830DB5-CF84-496D-B036-07B302F5982A}"/>
                </a:ext>
              </a:extLst>
            </p:cNvPr>
            <p:cNvCxnSpPr/>
            <p:nvPr/>
          </p:nvCxnSpPr>
          <p:spPr>
            <a:xfrm flipV="1">
              <a:off x="5486410" y="179806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64520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AA5A1-5652-4B3D-9994-760995FB57E5}"/>
                  </a:ext>
                </a:extLst>
              </p:cNvPr>
              <p:cNvSpPr txBox="1"/>
              <p:nvPr/>
            </p:nvSpPr>
            <p:spPr>
              <a:xfrm>
                <a:off x="1695362" y="2459734"/>
                <a:ext cx="2607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AA5A1-5652-4B3D-9994-760995FB5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362" y="2459734"/>
                <a:ext cx="2607573" cy="276999"/>
              </a:xfrm>
              <a:prstGeom prst="rect">
                <a:avLst/>
              </a:prstGeom>
              <a:blipFill>
                <a:blip r:embed="rId2"/>
                <a:stretch>
                  <a:fillRect l="-935" t="-2174" r="-280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3DD31C-26FD-4142-BA4F-09B5596B35B0}"/>
                  </a:ext>
                </a:extLst>
              </p:cNvPr>
              <p:cNvSpPr txBox="1"/>
              <p:nvPr/>
            </p:nvSpPr>
            <p:spPr>
              <a:xfrm>
                <a:off x="5491723" y="2459734"/>
                <a:ext cx="25762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3DD31C-26FD-4142-BA4F-09B5596B3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23" y="2459734"/>
                <a:ext cx="2576218" cy="276999"/>
              </a:xfrm>
              <a:prstGeom prst="rect">
                <a:avLst/>
              </a:prstGeom>
              <a:blipFill>
                <a:blip r:embed="rId3"/>
                <a:stretch>
                  <a:fillRect l="-948" t="-2174" r="-734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76A1-79CB-4906-A05C-8CC6DB269ABC}"/>
              </a:ext>
            </a:extLst>
          </p:cNvPr>
          <p:cNvGrpSpPr/>
          <p:nvPr/>
        </p:nvGrpSpPr>
        <p:grpSpPr>
          <a:xfrm>
            <a:off x="780015" y="447265"/>
            <a:ext cx="7136268" cy="1802564"/>
            <a:chOff x="1040020" y="596353"/>
            <a:chExt cx="9515024" cy="2403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0EF2B47-70FA-4927-846C-EE5F7264837E}"/>
                    </a:ext>
                  </a:extLst>
                </p:cNvPr>
                <p:cNvSpPr/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0EF2B47-70FA-4927-846C-EE5F726483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blipFill>
                  <a:blip r:embed="rId9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5B9B4B-6623-4268-BB35-83A171535713}"/>
                </a:ext>
              </a:extLst>
            </p:cNvPr>
            <p:cNvSpPr txBox="1"/>
            <p:nvPr/>
          </p:nvSpPr>
          <p:spPr>
            <a:xfrm>
              <a:off x="1040020" y="596353"/>
              <a:ext cx="24409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Sequence of Word </a:t>
              </a:r>
            </a:p>
            <a:p>
              <a:pPr algn="ctr"/>
              <a:r>
                <a:rPr lang="en-US" sz="1350" dirty="0"/>
                <a:t>Embeddings (sentence)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55751AE-BB93-477D-AAC9-6003761873CE}"/>
                </a:ext>
              </a:extLst>
            </p:cNvPr>
            <p:cNvCxnSpPr>
              <a:stCxn id="25" idx="3"/>
            </p:cNvCxnSpPr>
            <p:nvPr/>
          </p:nvCxnSpPr>
          <p:spPr>
            <a:xfrm flipV="1">
              <a:off x="3022925" y="1788638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6E25050-1999-4F19-9D5E-1D760828342E}"/>
                    </a:ext>
                  </a:extLst>
                </p:cNvPr>
                <p:cNvSpPr/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6E25050-1999-4F19-9D5E-1D76082834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blipFill>
                  <a:blip r:embed="rId10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9136EE-65E9-425C-A1DD-058BB586CA03}"/>
                </a:ext>
              </a:extLst>
            </p:cNvPr>
            <p:cNvSpPr/>
            <p:nvPr/>
          </p:nvSpPr>
          <p:spPr>
            <a:xfrm>
              <a:off x="6576155" y="1360140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DEF1D50-C94C-439B-811C-84BA3910A8D3}"/>
                </a:ext>
              </a:extLst>
            </p:cNvPr>
            <p:cNvCxnSpPr/>
            <p:nvPr/>
          </p:nvCxnSpPr>
          <p:spPr>
            <a:xfrm flipV="1">
              <a:off x="7983938" y="1794236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326361-A543-49A2-AD7E-0FEB04BA63AA}"/>
                </a:ext>
              </a:extLst>
            </p:cNvPr>
            <p:cNvSpPr txBox="1"/>
            <p:nvPr/>
          </p:nvSpPr>
          <p:spPr>
            <a:xfrm>
              <a:off x="8730613" y="645600"/>
              <a:ext cx="18244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Model-Predicted</a:t>
              </a:r>
            </a:p>
            <a:p>
              <a:pPr algn="ctr"/>
              <a:r>
                <a:rPr lang="en-US" sz="1350" dirty="0"/>
                <a:t>Next Word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9B6A67F-97AC-4584-AE6E-6D86756EC6CD}"/>
                </a:ext>
              </a:extLst>
            </p:cNvPr>
            <p:cNvSpPr txBox="1"/>
            <p:nvPr/>
          </p:nvSpPr>
          <p:spPr>
            <a:xfrm>
              <a:off x="6772215" y="1573158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229D1BB-9763-42B8-961F-1DD2D1EC6CA4}"/>
                </a:ext>
              </a:extLst>
            </p:cNvPr>
            <p:cNvSpPr/>
            <p:nvPr/>
          </p:nvSpPr>
          <p:spPr>
            <a:xfrm>
              <a:off x="4078903" y="1368833"/>
              <a:ext cx="1407783" cy="927084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E77B424-017A-4E70-8D14-BC7090A50A18}"/>
                </a:ext>
              </a:extLst>
            </p:cNvPr>
            <p:cNvCxnSpPr>
              <a:cxnSpLocks/>
            </p:cNvCxnSpPr>
            <p:nvPr/>
          </p:nvCxnSpPr>
          <p:spPr>
            <a:xfrm>
              <a:off x="4955118" y="2295917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69682CE-AE8A-4DA8-9B0C-2B6111A45C8D}"/>
                </a:ext>
              </a:extLst>
            </p:cNvPr>
            <p:cNvCxnSpPr>
              <a:cxnSpLocks/>
            </p:cNvCxnSpPr>
            <p:nvPr/>
          </p:nvCxnSpPr>
          <p:spPr>
            <a:xfrm>
              <a:off x="4960579" y="664979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33CB6F-DE7C-425C-9E89-FA065C722BAD}"/>
                    </a:ext>
                  </a:extLst>
                </p:cNvPr>
                <p:cNvSpPr txBox="1"/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33CB6F-DE7C-425C-9E89-FA065C722B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6557" r="-3279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7F503F6-4EFB-43B6-B652-A6ACD44EA369}"/>
                    </a:ext>
                  </a:extLst>
                </p:cNvPr>
                <p:cNvSpPr txBox="1"/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7F503F6-4EFB-43B6-B652-A6ACD44EA3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212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B53554D-095F-4536-BEDB-D2231AED4E30}"/>
                    </a:ext>
                  </a:extLst>
                </p:cNvPr>
                <p:cNvSpPr txBox="1"/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B53554D-095F-4536-BEDB-D2231AED4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162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4D13245-3185-48BC-A8AD-EAC29F1AE18A}"/>
                </a:ext>
              </a:extLst>
            </p:cNvPr>
            <p:cNvSpPr txBox="1"/>
            <p:nvPr/>
          </p:nvSpPr>
          <p:spPr>
            <a:xfrm>
              <a:off x="4218231" y="1500515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25D7D49-97FC-4A7D-814B-7EAE45091429}"/>
                </a:ext>
              </a:extLst>
            </p:cNvPr>
            <p:cNvCxnSpPr>
              <a:cxnSpLocks/>
            </p:cNvCxnSpPr>
            <p:nvPr/>
          </p:nvCxnSpPr>
          <p:spPr>
            <a:xfrm>
              <a:off x="4528274" y="2287224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114FFF5-C299-433E-82E7-33E9649DFAFF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35" y="656286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95ED7EA9-1C6A-4327-9A28-69DB887C6E16}"/>
                    </a:ext>
                  </a:extLst>
                </p:cNvPr>
                <p:cNvSpPr txBox="1"/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95ED7EA9-1C6A-4327-9A28-69DB887C6E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0938" r="-4688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6C38393-F3F3-4A08-987A-7D7C48603838}"/>
                    </a:ext>
                  </a:extLst>
                </p:cNvPr>
                <p:cNvSpPr txBox="1"/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6C38393-F3F3-4A08-987A-7D7C486038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8919" r="-270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B61F89F-88A8-4CCA-AACC-CAC714339C8D}"/>
                </a:ext>
              </a:extLst>
            </p:cNvPr>
            <p:cNvCxnSpPr/>
            <p:nvPr/>
          </p:nvCxnSpPr>
          <p:spPr>
            <a:xfrm flipV="1">
              <a:off x="5486410" y="179806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Arrow: Down 53">
            <a:extLst>
              <a:ext uri="{FF2B5EF4-FFF2-40B4-BE49-F238E27FC236}">
                <a16:creationId xmlns:a16="http://schemas.microsoft.com/office/drawing/2014/main" id="{470B61A6-F325-4DF6-B48E-6BEDAA5A81B5}"/>
              </a:ext>
            </a:extLst>
          </p:cNvPr>
          <p:cNvSpPr/>
          <p:nvPr/>
        </p:nvSpPr>
        <p:spPr>
          <a:xfrm>
            <a:off x="6367030" y="2081726"/>
            <a:ext cx="138479" cy="323165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45999634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AA5A1-5652-4B3D-9994-760995FB57E5}"/>
                  </a:ext>
                </a:extLst>
              </p:cNvPr>
              <p:cNvSpPr txBox="1"/>
              <p:nvPr/>
            </p:nvSpPr>
            <p:spPr>
              <a:xfrm>
                <a:off x="1695362" y="2459734"/>
                <a:ext cx="2607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AA5A1-5652-4B3D-9994-760995FB5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362" y="2459734"/>
                <a:ext cx="2607573" cy="276999"/>
              </a:xfrm>
              <a:prstGeom prst="rect">
                <a:avLst/>
              </a:prstGeom>
              <a:blipFill>
                <a:blip r:embed="rId2"/>
                <a:stretch>
                  <a:fillRect l="-935" t="-2174" r="-280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3DD31C-26FD-4142-BA4F-09B5596B35B0}"/>
                  </a:ext>
                </a:extLst>
              </p:cNvPr>
              <p:cNvSpPr txBox="1"/>
              <p:nvPr/>
            </p:nvSpPr>
            <p:spPr>
              <a:xfrm>
                <a:off x="5491723" y="2459734"/>
                <a:ext cx="25762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3DD31C-26FD-4142-BA4F-09B5596B3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23" y="2459734"/>
                <a:ext cx="2576218" cy="276999"/>
              </a:xfrm>
              <a:prstGeom prst="rect">
                <a:avLst/>
              </a:prstGeom>
              <a:blipFill>
                <a:blip r:embed="rId3"/>
                <a:stretch>
                  <a:fillRect l="-948" t="-2174" r="-734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E44616E3-11A9-4C2E-8C60-0A271C25B318}"/>
              </a:ext>
            </a:extLst>
          </p:cNvPr>
          <p:cNvGrpSpPr/>
          <p:nvPr/>
        </p:nvGrpSpPr>
        <p:grpSpPr>
          <a:xfrm>
            <a:off x="2367545" y="3114195"/>
            <a:ext cx="4484221" cy="276999"/>
            <a:chOff x="3156726" y="4152260"/>
            <a:chExt cx="5978961" cy="3693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81BF2B-1817-4B8F-A37A-E13FA7A7A052}"/>
                </a:ext>
              </a:extLst>
            </p:cNvPr>
            <p:cNvSpPr/>
            <p:nvPr/>
          </p:nvSpPr>
          <p:spPr>
            <a:xfrm>
              <a:off x="3156726" y="4152260"/>
              <a:ext cx="597896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6120276-91CC-447E-A4B0-A4E461B3B8D4}"/>
                </a:ext>
              </a:extLst>
            </p:cNvPr>
            <p:cNvCxnSpPr/>
            <p:nvPr/>
          </p:nvCxnSpPr>
          <p:spPr>
            <a:xfrm>
              <a:off x="3450167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2206255-AED0-4567-A32D-4354F19259E3}"/>
                </a:ext>
              </a:extLst>
            </p:cNvPr>
            <p:cNvCxnSpPr/>
            <p:nvPr/>
          </p:nvCxnSpPr>
          <p:spPr>
            <a:xfrm>
              <a:off x="3760509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5C70AD-78C4-4F17-A2E2-EE312CE35816}"/>
                </a:ext>
              </a:extLst>
            </p:cNvPr>
            <p:cNvCxnSpPr/>
            <p:nvPr/>
          </p:nvCxnSpPr>
          <p:spPr>
            <a:xfrm>
              <a:off x="4068080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657A9C5-C356-4233-8E96-423EAF32175E}"/>
                </a:ext>
              </a:extLst>
            </p:cNvPr>
            <p:cNvCxnSpPr/>
            <p:nvPr/>
          </p:nvCxnSpPr>
          <p:spPr>
            <a:xfrm>
              <a:off x="437842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1FEB181-B52D-4852-A7F4-43D512E9CB7F}"/>
                </a:ext>
              </a:extLst>
            </p:cNvPr>
            <p:cNvCxnSpPr/>
            <p:nvPr/>
          </p:nvCxnSpPr>
          <p:spPr>
            <a:xfrm>
              <a:off x="4734520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F711D34-1684-400E-B893-FD479CB29D2A}"/>
                </a:ext>
              </a:extLst>
            </p:cNvPr>
            <p:cNvCxnSpPr/>
            <p:nvPr/>
          </p:nvCxnSpPr>
          <p:spPr>
            <a:xfrm>
              <a:off x="504486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C51049A-7B98-49F8-9845-802BED96859F}"/>
                </a:ext>
              </a:extLst>
            </p:cNvPr>
            <p:cNvCxnSpPr/>
            <p:nvPr/>
          </p:nvCxnSpPr>
          <p:spPr>
            <a:xfrm>
              <a:off x="5352433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E779C1B-E1AA-4506-9629-984712B6D7BD}"/>
                </a:ext>
              </a:extLst>
            </p:cNvPr>
            <p:cNvCxnSpPr/>
            <p:nvPr/>
          </p:nvCxnSpPr>
          <p:spPr>
            <a:xfrm>
              <a:off x="5662775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8143261-51FC-443E-A8BE-32B3A0DB3ECD}"/>
                </a:ext>
              </a:extLst>
            </p:cNvPr>
            <p:cNvCxnSpPr/>
            <p:nvPr/>
          </p:nvCxnSpPr>
          <p:spPr>
            <a:xfrm>
              <a:off x="5988319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C434598-7CBD-446E-B8C8-51779C34B7B6}"/>
                </a:ext>
              </a:extLst>
            </p:cNvPr>
            <p:cNvCxnSpPr/>
            <p:nvPr/>
          </p:nvCxnSpPr>
          <p:spPr>
            <a:xfrm>
              <a:off x="6298661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8987541-ADA4-4207-B323-80916A599EF7}"/>
                </a:ext>
              </a:extLst>
            </p:cNvPr>
            <p:cNvCxnSpPr/>
            <p:nvPr/>
          </p:nvCxnSpPr>
          <p:spPr>
            <a:xfrm>
              <a:off x="660623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3730F72-FF6E-458A-8842-C216F8F72FC7}"/>
                </a:ext>
              </a:extLst>
            </p:cNvPr>
            <p:cNvCxnSpPr/>
            <p:nvPr/>
          </p:nvCxnSpPr>
          <p:spPr>
            <a:xfrm>
              <a:off x="6916574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E19E3C-A756-4382-B96A-F55C9F4113EB}"/>
                </a:ext>
              </a:extLst>
            </p:cNvPr>
            <p:cNvCxnSpPr/>
            <p:nvPr/>
          </p:nvCxnSpPr>
          <p:spPr>
            <a:xfrm>
              <a:off x="727267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8301BF3-76D1-4FC0-8346-43F6F5C4C964}"/>
                </a:ext>
              </a:extLst>
            </p:cNvPr>
            <p:cNvCxnSpPr/>
            <p:nvPr/>
          </p:nvCxnSpPr>
          <p:spPr>
            <a:xfrm>
              <a:off x="7583014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0C53F17-1DB1-4DF8-A3B9-59DADC141B95}"/>
                </a:ext>
              </a:extLst>
            </p:cNvPr>
            <p:cNvCxnSpPr/>
            <p:nvPr/>
          </p:nvCxnSpPr>
          <p:spPr>
            <a:xfrm>
              <a:off x="7890585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5CCE737-024D-44CC-A17E-25A2294E88CF}"/>
                </a:ext>
              </a:extLst>
            </p:cNvPr>
            <p:cNvCxnSpPr/>
            <p:nvPr/>
          </p:nvCxnSpPr>
          <p:spPr>
            <a:xfrm>
              <a:off x="8200927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B64BD5A-E811-4334-AB56-40BB235E31B2}"/>
                </a:ext>
              </a:extLst>
            </p:cNvPr>
            <p:cNvCxnSpPr>
              <a:cxnSpLocks/>
            </p:cNvCxnSpPr>
            <p:nvPr/>
          </p:nvCxnSpPr>
          <p:spPr>
            <a:xfrm>
              <a:off x="8511927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C47B342-CBED-4B6F-B554-491F2A9132DB}"/>
                </a:ext>
              </a:extLst>
            </p:cNvPr>
            <p:cNvCxnSpPr>
              <a:cxnSpLocks/>
            </p:cNvCxnSpPr>
            <p:nvPr/>
          </p:nvCxnSpPr>
          <p:spPr>
            <a:xfrm>
              <a:off x="8822269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BF4A59-03FE-4C9F-83A4-DB9226D16CD0}"/>
              </a:ext>
            </a:extLst>
          </p:cNvPr>
          <p:cNvGrpSpPr/>
          <p:nvPr/>
        </p:nvGrpSpPr>
        <p:grpSpPr>
          <a:xfrm>
            <a:off x="2367544" y="3969716"/>
            <a:ext cx="4484221" cy="276999"/>
            <a:chOff x="3156726" y="4152260"/>
            <a:chExt cx="5978961" cy="369332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2E418DF-844F-4551-9BBA-B902A0C441CA}"/>
                </a:ext>
              </a:extLst>
            </p:cNvPr>
            <p:cNvSpPr/>
            <p:nvPr/>
          </p:nvSpPr>
          <p:spPr>
            <a:xfrm>
              <a:off x="3156726" y="4152260"/>
              <a:ext cx="597896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191DF8A-B350-4C51-9065-A838120739FE}"/>
                </a:ext>
              </a:extLst>
            </p:cNvPr>
            <p:cNvCxnSpPr/>
            <p:nvPr/>
          </p:nvCxnSpPr>
          <p:spPr>
            <a:xfrm>
              <a:off x="3450167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4AE0302-0AFF-476C-9B0D-255F11B9E5A3}"/>
                </a:ext>
              </a:extLst>
            </p:cNvPr>
            <p:cNvCxnSpPr/>
            <p:nvPr/>
          </p:nvCxnSpPr>
          <p:spPr>
            <a:xfrm>
              <a:off x="3760509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ACFC267-A9AF-43AC-A3A2-AB4BF1205156}"/>
                </a:ext>
              </a:extLst>
            </p:cNvPr>
            <p:cNvCxnSpPr/>
            <p:nvPr/>
          </p:nvCxnSpPr>
          <p:spPr>
            <a:xfrm>
              <a:off x="4068080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46720DA-5FE6-48ED-AB19-8B1E925BDC9D}"/>
                </a:ext>
              </a:extLst>
            </p:cNvPr>
            <p:cNvCxnSpPr/>
            <p:nvPr/>
          </p:nvCxnSpPr>
          <p:spPr>
            <a:xfrm>
              <a:off x="437842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AFD575-9DE2-4977-AE94-37A3CD68EDA3}"/>
                </a:ext>
              </a:extLst>
            </p:cNvPr>
            <p:cNvCxnSpPr/>
            <p:nvPr/>
          </p:nvCxnSpPr>
          <p:spPr>
            <a:xfrm>
              <a:off x="4734520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F3FF3EF-AF36-484E-A2DA-61D63A19A679}"/>
                </a:ext>
              </a:extLst>
            </p:cNvPr>
            <p:cNvCxnSpPr/>
            <p:nvPr/>
          </p:nvCxnSpPr>
          <p:spPr>
            <a:xfrm>
              <a:off x="504486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22A4F5-996F-46CA-B8EC-E8E7B3D3CC24}"/>
                </a:ext>
              </a:extLst>
            </p:cNvPr>
            <p:cNvCxnSpPr/>
            <p:nvPr/>
          </p:nvCxnSpPr>
          <p:spPr>
            <a:xfrm>
              <a:off x="5352433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4A4826C-92AF-4648-A54D-7F8B0C7D4CC0}"/>
                </a:ext>
              </a:extLst>
            </p:cNvPr>
            <p:cNvCxnSpPr/>
            <p:nvPr/>
          </p:nvCxnSpPr>
          <p:spPr>
            <a:xfrm>
              <a:off x="5662775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5828EA3-5922-4378-BD9F-BFADA6B357BF}"/>
                </a:ext>
              </a:extLst>
            </p:cNvPr>
            <p:cNvCxnSpPr/>
            <p:nvPr/>
          </p:nvCxnSpPr>
          <p:spPr>
            <a:xfrm>
              <a:off x="5988319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F5CE42D-6680-4955-B1A7-4B5881E0809F}"/>
                </a:ext>
              </a:extLst>
            </p:cNvPr>
            <p:cNvCxnSpPr/>
            <p:nvPr/>
          </p:nvCxnSpPr>
          <p:spPr>
            <a:xfrm>
              <a:off x="6298661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FF9A43A-72E2-424B-9202-499C7EF8A488}"/>
                </a:ext>
              </a:extLst>
            </p:cNvPr>
            <p:cNvCxnSpPr/>
            <p:nvPr/>
          </p:nvCxnSpPr>
          <p:spPr>
            <a:xfrm>
              <a:off x="660623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5263433-1346-4685-BA85-9A881039F5B1}"/>
                </a:ext>
              </a:extLst>
            </p:cNvPr>
            <p:cNvCxnSpPr/>
            <p:nvPr/>
          </p:nvCxnSpPr>
          <p:spPr>
            <a:xfrm>
              <a:off x="6916574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B1BB246-63B4-498F-B4F0-0D8265187997}"/>
                </a:ext>
              </a:extLst>
            </p:cNvPr>
            <p:cNvCxnSpPr/>
            <p:nvPr/>
          </p:nvCxnSpPr>
          <p:spPr>
            <a:xfrm>
              <a:off x="727267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D4F64BA-8E47-4B57-8E84-838FD9391C32}"/>
                </a:ext>
              </a:extLst>
            </p:cNvPr>
            <p:cNvCxnSpPr/>
            <p:nvPr/>
          </p:nvCxnSpPr>
          <p:spPr>
            <a:xfrm>
              <a:off x="7583014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975A788-4CA9-46EC-841A-8DF0CE661B28}"/>
                </a:ext>
              </a:extLst>
            </p:cNvPr>
            <p:cNvCxnSpPr/>
            <p:nvPr/>
          </p:nvCxnSpPr>
          <p:spPr>
            <a:xfrm>
              <a:off x="7890585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7416EE1-1775-478A-847F-D780158618D8}"/>
                </a:ext>
              </a:extLst>
            </p:cNvPr>
            <p:cNvCxnSpPr/>
            <p:nvPr/>
          </p:nvCxnSpPr>
          <p:spPr>
            <a:xfrm>
              <a:off x="8200927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E133342-BEEB-4D84-8ACF-C03C27A755A9}"/>
                </a:ext>
              </a:extLst>
            </p:cNvPr>
            <p:cNvCxnSpPr>
              <a:cxnSpLocks/>
            </p:cNvCxnSpPr>
            <p:nvPr/>
          </p:nvCxnSpPr>
          <p:spPr>
            <a:xfrm>
              <a:off x="8511927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C16047-6D5F-4C7F-A4EC-829ADF4DE3C1}"/>
                </a:ext>
              </a:extLst>
            </p:cNvPr>
            <p:cNvCxnSpPr>
              <a:cxnSpLocks/>
            </p:cNvCxnSpPr>
            <p:nvPr/>
          </p:nvCxnSpPr>
          <p:spPr>
            <a:xfrm>
              <a:off x="8822269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2DBF5B9-5F8D-49BA-AAB0-F922B7330543}"/>
                  </a:ext>
                </a:extLst>
              </p:cNvPr>
              <p:cNvSpPr txBox="1"/>
              <p:nvPr/>
            </p:nvSpPr>
            <p:spPr>
              <a:xfrm>
                <a:off x="1989530" y="3076911"/>
                <a:ext cx="2559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2DBF5B9-5F8D-49BA-AAB0-F922B7330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530" y="3076911"/>
                <a:ext cx="255904" cy="276999"/>
              </a:xfrm>
              <a:prstGeom prst="rect">
                <a:avLst/>
              </a:prstGeom>
              <a:blipFill>
                <a:blip r:embed="rId4"/>
                <a:stretch>
                  <a:fillRect l="-33333" t="-4444" r="-476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587D565-96D5-404D-8CD6-854C64129519}"/>
                  </a:ext>
                </a:extLst>
              </p:cNvPr>
              <p:cNvSpPr txBox="1"/>
              <p:nvPr/>
            </p:nvSpPr>
            <p:spPr>
              <a:xfrm>
                <a:off x="1824562" y="3919830"/>
                <a:ext cx="4941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587D565-96D5-404D-8CD6-854C6412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562" y="3919830"/>
                <a:ext cx="494110" cy="276999"/>
              </a:xfrm>
              <a:prstGeom prst="rect">
                <a:avLst/>
              </a:prstGeom>
              <a:blipFill>
                <a:blip r:embed="rId5"/>
                <a:stretch>
                  <a:fillRect l="-6173" r="-493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EE70A37-524B-4162-8413-FFF573108C34}"/>
              </a:ext>
            </a:extLst>
          </p:cNvPr>
          <p:cNvCxnSpPr/>
          <p:nvPr/>
        </p:nvCxnSpPr>
        <p:spPr>
          <a:xfrm>
            <a:off x="2462645" y="3460172"/>
            <a:ext cx="0" cy="41601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AEF0177-8588-4259-827A-77A04A6962AE}"/>
                  </a:ext>
                </a:extLst>
              </p:cNvPr>
              <p:cNvSpPr txBox="1"/>
              <p:nvPr/>
            </p:nvSpPr>
            <p:spPr>
              <a:xfrm>
                <a:off x="2216541" y="3529680"/>
                <a:ext cx="34657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AEF0177-8588-4259-827A-77A04A696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541" y="3529680"/>
                <a:ext cx="346570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108982C-8C15-40F8-B106-1FBD34A0A78B}"/>
              </a:ext>
            </a:extLst>
          </p:cNvPr>
          <p:cNvCxnSpPr/>
          <p:nvPr/>
        </p:nvCxnSpPr>
        <p:spPr>
          <a:xfrm>
            <a:off x="3154279" y="3472447"/>
            <a:ext cx="0" cy="41601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0DE3B8E-4835-43F7-83E0-BC0EE20404EF}"/>
                  </a:ext>
                </a:extLst>
              </p:cNvPr>
              <p:cNvSpPr txBox="1"/>
              <p:nvPr/>
            </p:nvSpPr>
            <p:spPr>
              <a:xfrm>
                <a:off x="2908174" y="3541955"/>
                <a:ext cx="34657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0DE3B8E-4835-43F7-83E0-BC0EE2040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174" y="3541955"/>
                <a:ext cx="346570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95B1F73-EDB6-4304-B8C7-1B83F37B9038}"/>
              </a:ext>
            </a:extLst>
          </p:cNvPr>
          <p:cNvCxnSpPr/>
          <p:nvPr/>
        </p:nvCxnSpPr>
        <p:spPr>
          <a:xfrm>
            <a:off x="6730270" y="3484723"/>
            <a:ext cx="0" cy="41601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EBF18F6-8557-46B7-8BCB-32BA7DACC5E7}"/>
                  </a:ext>
                </a:extLst>
              </p:cNvPr>
              <p:cNvSpPr txBox="1"/>
              <p:nvPr/>
            </p:nvSpPr>
            <p:spPr>
              <a:xfrm>
                <a:off x="6484165" y="3554230"/>
                <a:ext cx="34657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EBF18F6-8557-46B7-8BCB-32BA7DACC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165" y="3554230"/>
                <a:ext cx="346570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EB4F8E1-307A-40DE-8716-50FF06F12F30}"/>
                  </a:ext>
                </a:extLst>
              </p:cNvPr>
              <p:cNvSpPr txBox="1"/>
              <p:nvPr/>
            </p:nvSpPr>
            <p:spPr>
              <a:xfrm>
                <a:off x="4134424" y="3581383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EB4F8E1-307A-40DE-8716-50FF06F12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424" y="3581383"/>
                <a:ext cx="250068" cy="276999"/>
              </a:xfrm>
              <a:prstGeom prst="rect">
                <a:avLst/>
              </a:prstGeom>
              <a:blipFill>
                <a:blip r:embed="rId8"/>
                <a:stretch>
                  <a:fillRect l="-7317" r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F6F72C43-2F29-4757-88CE-6253E262C305}"/>
              </a:ext>
            </a:extLst>
          </p:cNvPr>
          <p:cNvGrpSpPr/>
          <p:nvPr/>
        </p:nvGrpSpPr>
        <p:grpSpPr>
          <a:xfrm>
            <a:off x="780015" y="447265"/>
            <a:ext cx="7136268" cy="1802564"/>
            <a:chOff x="1040020" y="596353"/>
            <a:chExt cx="9515024" cy="2403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1013BCB-C4E4-4D15-8EB6-22E827C0122E}"/>
                    </a:ext>
                  </a:extLst>
                </p:cNvPr>
                <p:cNvSpPr/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1013BCB-C4E4-4D15-8EB6-22E827C012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blipFill>
                  <a:blip r:embed="rId15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11EE236-F9A1-4B27-ADB4-808DD18A24E0}"/>
                </a:ext>
              </a:extLst>
            </p:cNvPr>
            <p:cNvSpPr txBox="1"/>
            <p:nvPr/>
          </p:nvSpPr>
          <p:spPr>
            <a:xfrm>
              <a:off x="1040020" y="596353"/>
              <a:ext cx="24409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Sequence of Word </a:t>
              </a:r>
            </a:p>
            <a:p>
              <a:pPr algn="ctr"/>
              <a:r>
                <a:rPr lang="en-US" sz="1350" dirty="0"/>
                <a:t>Embeddings (sentence)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AE957A1-AB27-4B42-9429-BFF1CC83C52B}"/>
                </a:ext>
              </a:extLst>
            </p:cNvPr>
            <p:cNvCxnSpPr>
              <a:stCxn id="87" idx="3"/>
            </p:cNvCxnSpPr>
            <p:nvPr/>
          </p:nvCxnSpPr>
          <p:spPr>
            <a:xfrm flipV="1">
              <a:off x="3022925" y="1788638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A212D197-C31C-4B04-8D6D-2CEE27B43D1C}"/>
                    </a:ext>
                  </a:extLst>
                </p:cNvPr>
                <p:cNvSpPr/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A212D197-C31C-4B04-8D6D-2CEE27B43D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blipFill>
                  <a:blip r:embed="rId16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143786B-B3B0-4EBB-B384-00FD7520E65A}"/>
                </a:ext>
              </a:extLst>
            </p:cNvPr>
            <p:cNvSpPr/>
            <p:nvPr/>
          </p:nvSpPr>
          <p:spPr>
            <a:xfrm>
              <a:off x="6576155" y="1360140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5D6E359-4468-4535-BC0E-7B1B4F964403}"/>
                </a:ext>
              </a:extLst>
            </p:cNvPr>
            <p:cNvCxnSpPr/>
            <p:nvPr/>
          </p:nvCxnSpPr>
          <p:spPr>
            <a:xfrm flipV="1">
              <a:off x="7983938" y="1794236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24793F2-B195-4CE1-BF72-CC075487585A}"/>
                </a:ext>
              </a:extLst>
            </p:cNvPr>
            <p:cNvSpPr txBox="1"/>
            <p:nvPr/>
          </p:nvSpPr>
          <p:spPr>
            <a:xfrm>
              <a:off x="8730613" y="645600"/>
              <a:ext cx="18244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Model-Predicted</a:t>
              </a:r>
            </a:p>
            <a:p>
              <a:pPr algn="ctr"/>
              <a:r>
                <a:rPr lang="en-US" sz="1350" dirty="0"/>
                <a:t>Next Word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8A2675C-2315-4634-BF0D-CDEA39C93C04}"/>
                </a:ext>
              </a:extLst>
            </p:cNvPr>
            <p:cNvSpPr txBox="1"/>
            <p:nvPr/>
          </p:nvSpPr>
          <p:spPr>
            <a:xfrm>
              <a:off x="6772215" y="1573158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518D41A-EF8C-4C2B-B9AE-D6C4EA938D14}"/>
                </a:ext>
              </a:extLst>
            </p:cNvPr>
            <p:cNvSpPr/>
            <p:nvPr/>
          </p:nvSpPr>
          <p:spPr>
            <a:xfrm>
              <a:off x="4078903" y="1368833"/>
              <a:ext cx="1407783" cy="927084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00AEB33-AA7A-4214-A42D-3FC2FBB7EC34}"/>
                </a:ext>
              </a:extLst>
            </p:cNvPr>
            <p:cNvCxnSpPr>
              <a:cxnSpLocks/>
            </p:cNvCxnSpPr>
            <p:nvPr/>
          </p:nvCxnSpPr>
          <p:spPr>
            <a:xfrm>
              <a:off x="4955118" y="2295917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46DB2F9-43CF-457D-8902-491B5CF0E402}"/>
                </a:ext>
              </a:extLst>
            </p:cNvPr>
            <p:cNvCxnSpPr>
              <a:cxnSpLocks/>
            </p:cNvCxnSpPr>
            <p:nvPr/>
          </p:nvCxnSpPr>
          <p:spPr>
            <a:xfrm>
              <a:off x="4960579" y="664979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D9FEBE2-91CF-4E18-9593-EA0550965CAF}"/>
                    </a:ext>
                  </a:extLst>
                </p:cNvPr>
                <p:cNvSpPr txBox="1"/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D9FEBE2-91CF-4E18-9593-EA0550965C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6557" r="-3279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0225E11-156F-4485-94AB-F14D0804DC7C}"/>
                    </a:ext>
                  </a:extLst>
                </p:cNvPr>
                <p:cNvSpPr txBox="1"/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0225E11-156F-4485-94AB-F14D0804DC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212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9EF6952A-866C-46B3-9E3B-FF1F50ACDFB3}"/>
                    </a:ext>
                  </a:extLst>
                </p:cNvPr>
                <p:cNvSpPr txBox="1"/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9EF6952A-866C-46B3-9E3B-FF1F50ACDF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2162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47D478F-01DA-4516-A508-D54DEDCB42C0}"/>
                </a:ext>
              </a:extLst>
            </p:cNvPr>
            <p:cNvSpPr txBox="1"/>
            <p:nvPr/>
          </p:nvSpPr>
          <p:spPr>
            <a:xfrm>
              <a:off x="4218231" y="1500515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D35300BD-070A-4E95-840C-AB156E24C982}"/>
                </a:ext>
              </a:extLst>
            </p:cNvPr>
            <p:cNvCxnSpPr>
              <a:cxnSpLocks/>
            </p:cNvCxnSpPr>
            <p:nvPr/>
          </p:nvCxnSpPr>
          <p:spPr>
            <a:xfrm>
              <a:off x="4528274" y="2287224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7B5ADC27-6E5C-4858-A636-2192FDFA7402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35" y="656286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D54B2379-0BFC-4FBC-A8E9-0A2C961EB429}"/>
                    </a:ext>
                  </a:extLst>
                </p:cNvPr>
                <p:cNvSpPr txBox="1"/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D54B2379-0BFC-4FBC-A8E9-0A2C961EB4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10938" r="-4688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5D762E4-AF7A-46A7-BAC5-403479E01636}"/>
                    </a:ext>
                  </a:extLst>
                </p:cNvPr>
                <p:cNvSpPr txBox="1"/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5D762E4-AF7A-46A7-BAC5-403479E01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18919" r="-270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184FD6CF-77C4-477A-A930-F3E2F4217B96}"/>
                </a:ext>
              </a:extLst>
            </p:cNvPr>
            <p:cNvCxnSpPr/>
            <p:nvPr/>
          </p:nvCxnSpPr>
          <p:spPr>
            <a:xfrm flipV="1">
              <a:off x="5486410" y="179806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Arrow: Down 107">
            <a:extLst>
              <a:ext uri="{FF2B5EF4-FFF2-40B4-BE49-F238E27FC236}">
                <a16:creationId xmlns:a16="http://schemas.microsoft.com/office/drawing/2014/main" id="{5CB04F7A-2A5A-456C-A098-D2785713CBA6}"/>
              </a:ext>
            </a:extLst>
          </p:cNvPr>
          <p:cNvSpPr/>
          <p:nvPr/>
        </p:nvSpPr>
        <p:spPr>
          <a:xfrm>
            <a:off x="6367030" y="2081726"/>
            <a:ext cx="138479" cy="323165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89407607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AA5A1-5652-4B3D-9994-760995FB57E5}"/>
                  </a:ext>
                </a:extLst>
              </p:cNvPr>
              <p:cNvSpPr txBox="1"/>
              <p:nvPr/>
            </p:nvSpPr>
            <p:spPr>
              <a:xfrm>
                <a:off x="1661992" y="2359512"/>
                <a:ext cx="2607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AA5A1-5652-4B3D-9994-760995FB5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92" y="2359512"/>
                <a:ext cx="2607573" cy="276999"/>
              </a:xfrm>
              <a:prstGeom prst="rect">
                <a:avLst/>
              </a:prstGeom>
              <a:blipFill>
                <a:blip r:embed="rId2"/>
                <a:stretch>
                  <a:fillRect l="-937" t="-2222" r="-30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3DD31C-26FD-4142-BA4F-09B5596B35B0}"/>
                  </a:ext>
                </a:extLst>
              </p:cNvPr>
              <p:cNvSpPr txBox="1"/>
              <p:nvPr/>
            </p:nvSpPr>
            <p:spPr>
              <a:xfrm>
                <a:off x="5458353" y="2359512"/>
                <a:ext cx="25762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3DD31C-26FD-4142-BA4F-09B5596B3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353" y="2359512"/>
                <a:ext cx="2576218" cy="276999"/>
              </a:xfrm>
              <a:prstGeom prst="rect">
                <a:avLst/>
              </a:prstGeom>
              <a:blipFill>
                <a:blip r:embed="rId3"/>
                <a:stretch>
                  <a:fillRect l="-946" t="-2222" r="-732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E44616E3-11A9-4C2E-8C60-0A271C25B318}"/>
              </a:ext>
            </a:extLst>
          </p:cNvPr>
          <p:cNvGrpSpPr/>
          <p:nvPr/>
        </p:nvGrpSpPr>
        <p:grpSpPr>
          <a:xfrm>
            <a:off x="2363173" y="2830489"/>
            <a:ext cx="4484221" cy="276999"/>
            <a:chOff x="3156726" y="4152260"/>
            <a:chExt cx="5978961" cy="3693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81BF2B-1817-4B8F-A37A-E13FA7A7A052}"/>
                </a:ext>
              </a:extLst>
            </p:cNvPr>
            <p:cNvSpPr/>
            <p:nvPr/>
          </p:nvSpPr>
          <p:spPr>
            <a:xfrm>
              <a:off x="3156726" y="4152260"/>
              <a:ext cx="597896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6120276-91CC-447E-A4B0-A4E461B3B8D4}"/>
                </a:ext>
              </a:extLst>
            </p:cNvPr>
            <p:cNvCxnSpPr/>
            <p:nvPr/>
          </p:nvCxnSpPr>
          <p:spPr>
            <a:xfrm>
              <a:off x="3450167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2206255-AED0-4567-A32D-4354F19259E3}"/>
                </a:ext>
              </a:extLst>
            </p:cNvPr>
            <p:cNvCxnSpPr/>
            <p:nvPr/>
          </p:nvCxnSpPr>
          <p:spPr>
            <a:xfrm>
              <a:off x="3760509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5C70AD-78C4-4F17-A2E2-EE312CE35816}"/>
                </a:ext>
              </a:extLst>
            </p:cNvPr>
            <p:cNvCxnSpPr/>
            <p:nvPr/>
          </p:nvCxnSpPr>
          <p:spPr>
            <a:xfrm>
              <a:off x="4068080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657A9C5-C356-4233-8E96-423EAF32175E}"/>
                </a:ext>
              </a:extLst>
            </p:cNvPr>
            <p:cNvCxnSpPr/>
            <p:nvPr/>
          </p:nvCxnSpPr>
          <p:spPr>
            <a:xfrm>
              <a:off x="437842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1FEB181-B52D-4852-A7F4-43D512E9CB7F}"/>
                </a:ext>
              </a:extLst>
            </p:cNvPr>
            <p:cNvCxnSpPr/>
            <p:nvPr/>
          </p:nvCxnSpPr>
          <p:spPr>
            <a:xfrm>
              <a:off x="4734520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F711D34-1684-400E-B893-FD479CB29D2A}"/>
                </a:ext>
              </a:extLst>
            </p:cNvPr>
            <p:cNvCxnSpPr/>
            <p:nvPr/>
          </p:nvCxnSpPr>
          <p:spPr>
            <a:xfrm>
              <a:off x="504486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C51049A-7B98-49F8-9845-802BED96859F}"/>
                </a:ext>
              </a:extLst>
            </p:cNvPr>
            <p:cNvCxnSpPr/>
            <p:nvPr/>
          </p:nvCxnSpPr>
          <p:spPr>
            <a:xfrm>
              <a:off x="5352433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E779C1B-E1AA-4506-9629-984712B6D7BD}"/>
                </a:ext>
              </a:extLst>
            </p:cNvPr>
            <p:cNvCxnSpPr/>
            <p:nvPr/>
          </p:nvCxnSpPr>
          <p:spPr>
            <a:xfrm>
              <a:off x="5662775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8143261-51FC-443E-A8BE-32B3A0DB3ECD}"/>
                </a:ext>
              </a:extLst>
            </p:cNvPr>
            <p:cNvCxnSpPr/>
            <p:nvPr/>
          </p:nvCxnSpPr>
          <p:spPr>
            <a:xfrm>
              <a:off x="5988319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C434598-7CBD-446E-B8C8-51779C34B7B6}"/>
                </a:ext>
              </a:extLst>
            </p:cNvPr>
            <p:cNvCxnSpPr/>
            <p:nvPr/>
          </p:nvCxnSpPr>
          <p:spPr>
            <a:xfrm>
              <a:off x="6298661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8987541-ADA4-4207-B323-80916A599EF7}"/>
                </a:ext>
              </a:extLst>
            </p:cNvPr>
            <p:cNvCxnSpPr/>
            <p:nvPr/>
          </p:nvCxnSpPr>
          <p:spPr>
            <a:xfrm>
              <a:off x="660623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3730F72-FF6E-458A-8842-C216F8F72FC7}"/>
                </a:ext>
              </a:extLst>
            </p:cNvPr>
            <p:cNvCxnSpPr/>
            <p:nvPr/>
          </p:nvCxnSpPr>
          <p:spPr>
            <a:xfrm>
              <a:off x="6916574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E19E3C-A756-4382-B96A-F55C9F4113EB}"/>
                </a:ext>
              </a:extLst>
            </p:cNvPr>
            <p:cNvCxnSpPr/>
            <p:nvPr/>
          </p:nvCxnSpPr>
          <p:spPr>
            <a:xfrm>
              <a:off x="727267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8301BF3-76D1-4FC0-8346-43F6F5C4C964}"/>
                </a:ext>
              </a:extLst>
            </p:cNvPr>
            <p:cNvCxnSpPr/>
            <p:nvPr/>
          </p:nvCxnSpPr>
          <p:spPr>
            <a:xfrm>
              <a:off x="7583014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0C53F17-1DB1-4DF8-A3B9-59DADC141B95}"/>
                </a:ext>
              </a:extLst>
            </p:cNvPr>
            <p:cNvCxnSpPr/>
            <p:nvPr/>
          </p:nvCxnSpPr>
          <p:spPr>
            <a:xfrm>
              <a:off x="7890585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5CCE737-024D-44CC-A17E-25A2294E88CF}"/>
                </a:ext>
              </a:extLst>
            </p:cNvPr>
            <p:cNvCxnSpPr/>
            <p:nvPr/>
          </p:nvCxnSpPr>
          <p:spPr>
            <a:xfrm>
              <a:off x="8200927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B64BD5A-E811-4334-AB56-40BB235E31B2}"/>
                </a:ext>
              </a:extLst>
            </p:cNvPr>
            <p:cNvCxnSpPr>
              <a:cxnSpLocks/>
            </p:cNvCxnSpPr>
            <p:nvPr/>
          </p:nvCxnSpPr>
          <p:spPr>
            <a:xfrm>
              <a:off x="8511927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C47B342-CBED-4B6F-B554-491F2A9132DB}"/>
                </a:ext>
              </a:extLst>
            </p:cNvPr>
            <p:cNvCxnSpPr>
              <a:cxnSpLocks/>
            </p:cNvCxnSpPr>
            <p:nvPr/>
          </p:nvCxnSpPr>
          <p:spPr>
            <a:xfrm>
              <a:off x="8822269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BF4A59-03FE-4C9F-83A4-DB9226D16CD0}"/>
              </a:ext>
            </a:extLst>
          </p:cNvPr>
          <p:cNvGrpSpPr/>
          <p:nvPr/>
        </p:nvGrpSpPr>
        <p:grpSpPr>
          <a:xfrm>
            <a:off x="2363172" y="3686010"/>
            <a:ext cx="4484221" cy="276999"/>
            <a:chOff x="3156726" y="4152260"/>
            <a:chExt cx="5978961" cy="369332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2E418DF-844F-4551-9BBA-B902A0C441CA}"/>
                </a:ext>
              </a:extLst>
            </p:cNvPr>
            <p:cNvSpPr/>
            <p:nvPr/>
          </p:nvSpPr>
          <p:spPr>
            <a:xfrm>
              <a:off x="3156726" y="4152260"/>
              <a:ext cx="597896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191DF8A-B350-4C51-9065-A838120739FE}"/>
                </a:ext>
              </a:extLst>
            </p:cNvPr>
            <p:cNvCxnSpPr/>
            <p:nvPr/>
          </p:nvCxnSpPr>
          <p:spPr>
            <a:xfrm>
              <a:off x="3450167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4AE0302-0AFF-476C-9B0D-255F11B9E5A3}"/>
                </a:ext>
              </a:extLst>
            </p:cNvPr>
            <p:cNvCxnSpPr/>
            <p:nvPr/>
          </p:nvCxnSpPr>
          <p:spPr>
            <a:xfrm>
              <a:off x="3760509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ACFC267-A9AF-43AC-A3A2-AB4BF1205156}"/>
                </a:ext>
              </a:extLst>
            </p:cNvPr>
            <p:cNvCxnSpPr/>
            <p:nvPr/>
          </p:nvCxnSpPr>
          <p:spPr>
            <a:xfrm>
              <a:off x="4068080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46720DA-5FE6-48ED-AB19-8B1E925BDC9D}"/>
                </a:ext>
              </a:extLst>
            </p:cNvPr>
            <p:cNvCxnSpPr/>
            <p:nvPr/>
          </p:nvCxnSpPr>
          <p:spPr>
            <a:xfrm>
              <a:off x="437842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AFD575-9DE2-4977-AE94-37A3CD68EDA3}"/>
                </a:ext>
              </a:extLst>
            </p:cNvPr>
            <p:cNvCxnSpPr/>
            <p:nvPr/>
          </p:nvCxnSpPr>
          <p:spPr>
            <a:xfrm>
              <a:off x="4734520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F3FF3EF-AF36-484E-A2DA-61D63A19A679}"/>
                </a:ext>
              </a:extLst>
            </p:cNvPr>
            <p:cNvCxnSpPr/>
            <p:nvPr/>
          </p:nvCxnSpPr>
          <p:spPr>
            <a:xfrm>
              <a:off x="504486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22A4F5-996F-46CA-B8EC-E8E7B3D3CC24}"/>
                </a:ext>
              </a:extLst>
            </p:cNvPr>
            <p:cNvCxnSpPr/>
            <p:nvPr/>
          </p:nvCxnSpPr>
          <p:spPr>
            <a:xfrm>
              <a:off x="5352433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4A4826C-92AF-4648-A54D-7F8B0C7D4CC0}"/>
                </a:ext>
              </a:extLst>
            </p:cNvPr>
            <p:cNvCxnSpPr/>
            <p:nvPr/>
          </p:nvCxnSpPr>
          <p:spPr>
            <a:xfrm>
              <a:off x="5662775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5828EA3-5922-4378-BD9F-BFADA6B357BF}"/>
                </a:ext>
              </a:extLst>
            </p:cNvPr>
            <p:cNvCxnSpPr/>
            <p:nvPr/>
          </p:nvCxnSpPr>
          <p:spPr>
            <a:xfrm>
              <a:off x="5988319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F5CE42D-6680-4955-B1A7-4B5881E0809F}"/>
                </a:ext>
              </a:extLst>
            </p:cNvPr>
            <p:cNvCxnSpPr/>
            <p:nvPr/>
          </p:nvCxnSpPr>
          <p:spPr>
            <a:xfrm>
              <a:off x="6298661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FF9A43A-72E2-424B-9202-499C7EF8A488}"/>
                </a:ext>
              </a:extLst>
            </p:cNvPr>
            <p:cNvCxnSpPr/>
            <p:nvPr/>
          </p:nvCxnSpPr>
          <p:spPr>
            <a:xfrm>
              <a:off x="660623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5263433-1346-4685-BA85-9A881039F5B1}"/>
                </a:ext>
              </a:extLst>
            </p:cNvPr>
            <p:cNvCxnSpPr/>
            <p:nvPr/>
          </p:nvCxnSpPr>
          <p:spPr>
            <a:xfrm>
              <a:off x="6916574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B1BB246-63B4-498F-B4F0-0D8265187997}"/>
                </a:ext>
              </a:extLst>
            </p:cNvPr>
            <p:cNvCxnSpPr/>
            <p:nvPr/>
          </p:nvCxnSpPr>
          <p:spPr>
            <a:xfrm>
              <a:off x="727267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D4F64BA-8E47-4B57-8E84-838FD9391C32}"/>
                </a:ext>
              </a:extLst>
            </p:cNvPr>
            <p:cNvCxnSpPr/>
            <p:nvPr/>
          </p:nvCxnSpPr>
          <p:spPr>
            <a:xfrm>
              <a:off x="7583014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975A788-4CA9-46EC-841A-8DF0CE661B28}"/>
                </a:ext>
              </a:extLst>
            </p:cNvPr>
            <p:cNvCxnSpPr/>
            <p:nvPr/>
          </p:nvCxnSpPr>
          <p:spPr>
            <a:xfrm>
              <a:off x="7890585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7416EE1-1775-478A-847F-D780158618D8}"/>
                </a:ext>
              </a:extLst>
            </p:cNvPr>
            <p:cNvCxnSpPr/>
            <p:nvPr/>
          </p:nvCxnSpPr>
          <p:spPr>
            <a:xfrm>
              <a:off x="8200927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E133342-BEEB-4D84-8ACF-C03C27A755A9}"/>
                </a:ext>
              </a:extLst>
            </p:cNvPr>
            <p:cNvCxnSpPr>
              <a:cxnSpLocks/>
            </p:cNvCxnSpPr>
            <p:nvPr/>
          </p:nvCxnSpPr>
          <p:spPr>
            <a:xfrm>
              <a:off x="8511927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C16047-6D5F-4C7F-A4EC-829ADF4DE3C1}"/>
                </a:ext>
              </a:extLst>
            </p:cNvPr>
            <p:cNvCxnSpPr>
              <a:cxnSpLocks/>
            </p:cNvCxnSpPr>
            <p:nvPr/>
          </p:nvCxnSpPr>
          <p:spPr>
            <a:xfrm>
              <a:off x="8822269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2DBF5B9-5F8D-49BA-AAB0-F922B7330543}"/>
                  </a:ext>
                </a:extLst>
              </p:cNvPr>
              <p:cNvSpPr txBox="1"/>
              <p:nvPr/>
            </p:nvSpPr>
            <p:spPr>
              <a:xfrm>
                <a:off x="1985158" y="2793205"/>
                <a:ext cx="2559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2DBF5B9-5F8D-49BA-AAB0-F922B7330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158" y="2793205"/>
                <a:ext cx="255904" cy="276999"/>
              </a:xfrm>
              <a:prstGeom prst="rect">
                <a:avLst/>
              </a:prstGeom>
              <a:blipFill>
                <a:blip r:embed="rId4"/>
                <a:stretch>
                  <a:fillRect l="-33333" t="-2174" r="-238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587D565-96D5-404D-8CD6-854C64129519}"/>
                  </a:ext>
                </a:extLst>
              </p:cNvPr>
              <p:cNvSpPr txBox="1"/>
              <p:nvPr/>
            </p:nvSpPr>
            <p:spPr>
              <a:xfrm>
                <a:off x="1820190" y="3636124"/>
                <a:ext cx="4941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587D565-96D5-404D-8CD6-854C6412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190" y="3636124"/>
                <a:ext cx="494110" cy="276999"/>
              </a:xfrm>
              <a:prstGeom prst="rect">
                <a:avLst/>
              </a:prstGeom>
              <a:blipFill>
                <a:blip r:embed="rId5"/>
                <a:stretch>
                  <a:fillRect l="-6173" r="-370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EE70A37-524B-4162-8413-FFF573108C34}"/>
              </a:ext>
            </a:extLst>
          </p:cNvPr>
          <p:cNvCxnSpPr/>
          <p:nvPr/>
        </p:nvCxnSpPr>
        <p:spPr>
          <a:xfrm>
            <a:off x="2458273" y="3176466"/>
            <a:ext cx="0" cy="41601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AEF0177-8588-4259-827A-77A04A6962AE}"/>
                  </a:ext>
                </a:extLst>
              </p:cNvPr>
              <p:cNvSpPr txBox="1"/>
              <p:nvPr/>
            </p:nvSpPr>
            <p:spPr>
              <a:xfrm>
                <a:off x="2212169" y="3245974"/>
                <a:ext cx="34657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AEF0177-8588-4259-827A-77A04A696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169" y="3245974"/>
                <a:ext cx="346570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108982C-8C15-40F8-B106-1FBD34A0A78B}"/>
              </a:ext>
            </a:extLst>
          </p:cNvPr>
          <p:cNvCxnSpPr/>
          <p:nvPr/>
        </p:nvCxnSpPr>
        <p:spPr>
          <a:xfrm>
            <a:off x="3149907" y="3188741"/>
            <a:ext cx="0" cy="41601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0DE3B8E-4835-43F7-83E0-BC0EE20404EF}"/>
                  </a:ext>
                </a:extLst>
              </p:cNvPr>
              <p:cNvSpPr txBox="1"/>
              <p:nvPr/>
            </p:nvSpPr>
            <p:spPr>
              <a:xfrm>
                <a:off x="2903802" y="3258249"/>
                <a:ext cx="34657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0DE3B8E-4835-43F7-83E0-BC0EE2040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802" y="3258249"/>
                <a:ext cx="346570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95B1F73-EDB6-4304-B8C7-1B83F37B9038}"/>
              </a:ext>
            </a:extLst>
          </p:cNvPr>
          <p:cNvCxnSpPr/>
          <p:nvPr/>
        </p:nvCxnSpPr>
        <p:spPr>
          <a:xfrm>
            <a:off x="6725898" y="3201017"/>
            <a:ext cx="0" cy="41601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EBF18F6-8557-46B7-8BCB-32BA7DACC5E7}"/>
                  </a:ext>
                </a:extLst>
              </p:cNvPr>
              <p:cNvSpPr txBox="1"/>
              <p:nvPr/>
            </p:nvSpPr>
            <p:spPr>
              <a:xfrm>
                <a:off x="6479793" y="3270524"/>
                <a:ext cx="34657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EBF18F6-8557-46B7-8BCB-32BA7DACC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793" y="3270524"/>
                <a:ext cx="346570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EB4F8E1-307A-40DE-8716-50FF06F12F30}"/>
                  </a:ext>
                </a:extLst>
              </p:cNvPr>
              <p:cNvSpPr txBox="1"/>
              <p:nvPr/>
            </p:nvSpPr>
            <p:spPr>
              <a:xfrm>
                <a:off x="4130052" y="3297677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EB4F8E1-307A-40DE-8716-50FF06F12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052" y="3297677"/>
                <a:ext cx="250068" cy="276999"/>
              </a:xfrm>
              <a:prstGeom prst="rect">
                <a:avLst/>
              </a:prstGeom>
              <a:blipFill>
                <a:blip r:embed="rId8"/>
                <a:stretch>
                  <a:fillRect l="-7317" r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D1FACBE4-70C3-47A4-A75F-C32ED3357890}"/>
              </a:ext>
            </a:extLst>
          </p:cNvPr>
          <p:cNvGrpSpPr/>
          <p:nvPr/>
        </p:nvGrpSpPr>
        <p:grpSpPr>
          <a:xfrm>
            <a:off x="2363172" y="4506265"/>
            <a:ext cx="4484221" cy="276999"/>
            <a:chOff x="3156726" y="4152260"/>
            <a:chExt cx="5978961" cy="369332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AFA7B1C-4C78-42D5-BD66-C0F72C40527D}"/>
                </a:ext>
              </a:extLst>
            </p:cNvPr>
            <p:cNvSpPr/>
            <p:nvPr/>
          </p:nvSpPr>
          <p:spPr>
            <a:xfrm>
              <a:off x="3156726" y="4152260"/>
              <a:ext cx="597896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A45E46C-6C43-4E23-971C-D6581A0004CF}"/>
                </a:ext>
              </a:extLst>
            </p:cNvPr>
            <p:cNvCxnSpPr/>
            <p:nvPr/>
          </p:nvCxnSpPr>
          <p:spPr>
            <a:xfrm>
              <a:off x="3450167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280C146-0691-440A-9C42-135B9B55E289}"/>
                </a:ext>
              </a:extLst>
            </p:cNvPr>
            <p:cNvCxnSpPr/>
            <p:nvPr/>
          </p:nvCxnSpPr>
          <p:spPr>
            <a:xfrm>
              <a:off x="3760509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34A9211-9D94-43CE-ADCB-48CE9CBDFEB6}"/>
                </a:ext>
              </a:extLst>
            </p:cNvPr>
            <p:cNvCxnSpPr/>
            <p:nvPr/>
          </p:nvCxnSpPr>
          <p:spPr>
            <a:xfrm>
              <a:off x="4068080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D93A8BB-7329-44DF-B068-4FF80CC3B96C}"/>
                </a:ext>
              </a:extLst>
            </p:cNvPr>
            <p:cNvCxnSpPr/>
            <p:nvPr/>
          </p:nvCxnSpPr>
          <p:spPr>
            <a:xfrm>
              <a:off x="437842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5723F08-AD40-45AF-B99D-135353B0798F}"/>
                </a:ext>
              </a:extLst>
            </p:cNvPr>
            <p:cNvCxnSpPr/>
            <p:nvPr/>
          </p:nvCxnSpPr>
          <p:spPr>
            <a:xfrm>
              <a:off x="4734520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3F72C6C-0D25-4A5C-B870-01E1A6A0D3C5}"/>
                </a:ext>
              </a:extLst>
            </p:cNvPr>
            <p:cNvCxnSpPr/>
            <p:nvPr/>
          </p:nvCxnSpPr>
          <p:spPr>
            <a:xfrm>
              <a:off x="504486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F3FEA26-26BA-451F-A884-B1A1681B01D9}"/>
                </a:ext>
              </a:extLst>
            </p:cNvPr>
            <p:cNvCxnSpPr/>
            <p:nvPr/>
          </p:nvCxnSpPr>
          <p:spPr>
            <a:xfrm>
              <a:off x="5352433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B0753A6-9C26-4719-9988-8FEB23999F80}"/>
                </a:ext>
              </a:extLst>
            </p:cNvPr>
            <p:cNvCxnSpPr/>
            <p:nvPr/>
          </p:nvCxnSpPr>
          <p:spPr>
            <a:xfrm>
              <a:off x="5662775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BB7C4CE-E649-4D46-A4A2-D09545C21962}"/>
                </a:ext>
              </a:extLst>
            </p:cNvPr>
            <p:cNvCxnSpPr/>
            <p:nvPr/>
          </p:nvCxnSpPr>
          <p:spPr>
            <a:xfrm>
              <a:off x="5988319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3748E8F-0038-4DC9-9395-FF8536CB2478}"/>
                </a:ext>
              </a:extLst>
            </p:cNvPr>
            <p:cNvCxnSpPr/>
            <p:nvPr/>
          </p:nvCxnSpPr>
          <p:spPr>
            <a:xfrm>
              <a:off x="6298661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56E7F6C-A5C6-41EB-A9B4-30C80E244196}"/>
                </a:ext>
              </a:extLst>
            </p:cNvPr>
            <p:cNvCxnSpPr/>
            <p:nvPr/>
          </p:nvCxnSpPr>
          <p:spPr>
            <a:xfrm>
              <a:off x="660623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FA27A0D-6EF0-4CAF-B34B-CABFD04C20A4}"/>
                </a:ext>
              </a:extLst>
            </p:cNvPr>
            <p:cNvCxnSpPr/>
            <p:nvPr/>
          </p:nvCxnSpPr>
          <p:spPr>
            <a:xfrm>
              <a:off x="6916574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D41EFCC-5024-4542-B82E-C1976BA62D37}"/>
                </a:ext>
              </a:extLst>
            </p:cNvPr>
            <p:cNvCxnSpPr/>
            <p:nvPr/>
          </p:nvCxnSpPr>
          <p:spPr>
            <a:xfrm>
              <a:off x="727267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0B650BD-4843-473B-B28A-809D8955DCA1}"/>
                </a:ext>
              </a:extLst>
            </p:cNvPr>
            <p:cNvCxnSpPr/>
            <p:nvPr/>
          </p:nvCxnSpPr>
          <p:spPr>
            <a:xfrm>
              <a:off x="7583014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57D5310-C1F7-4FFA-8C65-38AE470B1AF3}"/>
                </a:ext>
              </a:extLst>
            </p:cNvPr>
            <p:cNvCxnSpPr/>
            <p:nvPr/>
          </p:nvCxnSpPr>
          <p:spPr>
            <a:xfrm>
              <a:off x="7890585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AA073D6-1098-4B0C-8209-CEF92521E1BB}"/>
                </a:ext>
              </a:extLst>
            </p:cNvPr>
            <p:cNvCxnSpPr/>
            <p:nvPr/>
          </p:nvCxnSpPr>
          <p:spPr>
            <a:xfrm>
              <a:off x="8200927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C6942A4-A10C-4797-9F85-C18721153B50}"/>
                </a:ext>
              </a:extLst>
            </p:cNvPr>
            <p:cNvCxnSpPr>
              <a:cxnSpLocks/>
            </p:cNvCxnSpPr>
            <p:nvPr/>
          </p:nvCxnSpPr>
          <p:spPr>
            <a:xfrm>
              <a:off x="8511927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8640095-F744-4EB9-8D4E-E1DA553E995A}"/>
                </a:ext>
              </a:extLst>
            </p:cNvPr>
            <p:cNvCxnSpPr>
              <a:cxnSpLocks/>
            </p:cNvCxnSpPr>
            <p:nvPr/>
          </p:nvCxnSpPr>
          <p:spPr>
            <a:xfrm>
              <a:off x="8822269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Arrow: Down 108">
            <a:extLst>
              <a:ext uri="{FF2B5EF4-FFF2-40B4-BE49-F238E27FC236}">
                <a16:creationId xmlns:a16="http://schemas.microsoft.com/office/drawing/2014/main" id="{E4EA0630-2884-4D89-B9F7-FF860A5721B6}"/>
              </a:ext>
            </a:extLst>
          </p:cNvPr>
          <p:cNvSpPr/>
          <p:nvPr/>
        </p:nvSpPr>
        <p:spPr>
          <a:xfrm>
            <a:off x="4303276" y="4074342"/>
            <a:ext cx="302006" cy="33083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72CB77F7-54E7-46DC-8243-DAE7C4E090DF}"/>
                  </a:ext>
                </a:extLst>
              </p:cNvPr>
              <p:cNvSpPr/>
              <p:nvPr/>
            </p:nvSpPr>
            <p:spPr>
              <a:xfrm>
                <a:off x="1145198" y="4437015"/>
                <a:ext cx="12136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72CB77F7-54E7-46DC-8243-DAE7C4E090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198" y="4437015"/>
                <a:ext cx="1213602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AA5DE18-781A-4AF0-8DE8-4A4416124CDE}"/>
              </a:ext>
            </a:extLst>
          </p:cNvPr>
          <p:cNvGrpSpPr/>
          <p:nvPr/>
        </p:nvGrpSpPr>
        <p:grpSpPr>
          <a:xfrm>
            <a:off x="780015" y="447265"/>
            <a:ext cx="7136268" cy="1802564"/>
            <a:chOff x="1040020" y="596353"/>
            <a:chExt cx="9515024" cy="2403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2BF6226C-CDC5-437D-B411-E621C7CB2C96}"/>
                    </a:ext>
                  </a:extLst>
                </p:cNvPr>
                <p:cNvSpPr/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2BF6226C-CDC5-437D-B411-E621C7CB2C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blipFill>
                  <a:blip r:embed="rId16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5A5764-7B02-4751-A669-36B2CFC32D7E}"/>
                </a:ext>
              </a:extLst>
            </p:cNvPr>
            <p:cNvSpPr txBox="1"/>
            <p:nvPr/>
          </p:nvSpPr>
          <p:spPr>
            <a:xfrm>
              <a:off x="1040020" y="596353"/>
              <a:ext cx="24409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Sequence of Word </a:t>
              </a:r>
            </a:p>
            <a:p>
              <a:pPr algn="ctr"/>
              <a:r>
                <a:rPr lang="en-US" sz="1350" dirty="0"/>
                <a:t>Embeddings (sentence)</a:t>
              </a: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3E5B4551-D330-48D3-877D-6F4878F5F172}"/>
                </a:ext>
              </a:extLst>
            </p:cNvPr>
            <p:cNvCxnSpPr>
              <a:stCxn id="112" idx="3"/>
            </p:cNvCxnSpPr>
            <p:nvPr/>
          </p:nvCxnSpPr>
          <p:spPr>
            <a:xfrm flipV="1">
              <a:off x="3022925" y="1788638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96722B30-AE70-4CD4-8E1F-9CA30A32E9C1}"/>
                    </a:ext>
                  </a:extLst>
                </p:cNvPr>
                <p:cNvSpPr/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96722B30-AE70-4CD4-8E1F-9CA30A32E9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blipFill>
                  <a:blip r:embed="rId17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0F572EA1-8BC7-4BA2-B0CF-DD1A7EACC08B}"/>
                </a:ext>
              </a:extLst>
            </p:cNvPr>
            <p:cNvSpPr/>
            <p:nvPr/>
          </p:nvSpPr>
          <p:spPr>
            <a:xfrm>
              <a:off x="6576155" y="1360140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BEFC0C55-4BBB-46DF-9A89-3C4B089F8230}"/>
                </a:ext>
              </a:extLst>
            </p:cNvPr>
            <p:cNvCxnSpPr/>
            <p:nvPr/>
          </p:nvCxnSpPr>
          <p:spPr>
            <a:xfrm flipV="1">
              <a:off x="7983938" y="1794236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C60F43D-D605-4EE1-8E17-648500F41354}"/>
                </a:ext>
              </a:extLst>
            </p:cNvPr>
            <p:cNvSpPr txBox="1"/>
            <p:nvPr/>
          </p:nvSpPr>
          <p:spPr>
            <a:xfrm>
              <a:off x="8730613" y="645600"/>
              <a:ext cx="18244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Model-Predicted</a:t>
              </a:r>
            </a:p>
            <a:p>
              <a:pPr algn="ctr"/>
              <a:r>
                <a:rPr lang="en-US" sz="1350" dirty="0"/>
                <a:t>Next Word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9FA7806-9881-4796-AAB6-CC4FCC0125E8}"/>
                </a:ext>
              </a:extLst>
            </p:cNvPr>
            <p:cNvSpPr txBox="1"/>
            <p:nvPr/>
          </p:nvSpPr>
          <p:spPr>
            <a:xfrm>
              <a:off x="6772215" y="1573158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7C064D7-911C-420A-A4B6-02FB726F7513}"/>
                </a:ext>
              </a:extLst>
            </p:cNvPr>
            <p:cNvSpPr/>
            <p:nvPr/>
          </p:nvSpPr>
          <p:spPr>
            <a:xfrm>
              <a:off x="4078903" y="1368833"/>
              <a:ext cx="1407783" cy="927084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997E896C-ADC1-443F-877F-45B8FB0D050B}"/>
                </a:ext>
              </a:extLst>
            </p:cNvPr>
            <p:cNvCxnSpPr>
              <a:cxnSpLocks/>
            </p:cNvCxnSpPr>
            <p:nvPr/>
          </p:nvCxnSpPr>
          <p:spPr>
            <a:xfrm>
              <a:off x="4955118" y="2295917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0D28745F-2A08-4B8F-9026-46765910EB27}"/>
                </a:ext>
              </a:extLst>
            </p:cNvPr>
            <p:cNvCxnSpPr>
              <a:cxnSpLocks/>
            </p:cNvCxnSpPr>
            <p:nvPr/>
          </p:nvCxnSpPr>
          <p:spPr>
            <a:xfrm>
              <a:off x="4960579" y="664979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1DF1D01-273E-438F-B65A-70207F78AB98}"/>
                    </a:ext>
                  </a:extLst>
                </p:cNvPr>
                <p:cNvSpPr txBox="1"/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1DF1D01-273E-438F-B65A-70207F78A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6557" r="-3279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9CB712DE-D342-41DD-91FE-F983B739A154}"/>
                    </a:ext>
                  </a:extLst>
                </p:cNvPr>
                <p:cNvSpPr txBox="1"/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9CB712DE-D342-41DD-91FE-F983B739A1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212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0C2CF42F-D27E-49E6-BA95-550932C2DA28}"/>
                    </a:ext>
                  </a:extLst>
                </p:cNvPr>
                <p:cNvSpPr txBox="1"/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0C2CF42F-D27E-49E6-BA95-550932C2DA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2162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38AC340-87D0-48A9-A0BE-A5A2618129FE}"/>
                </a:ext>
              </a:extLst>
            </p:cNvPr>
            <p:cNvSpPr txBox="1"/>
            <p:nvPr/>
          </p:nvSpPr>
          <p:spPr>
            <a:xfrm>
              <a:off x="4218231" y="1500515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4025141A-FD32-4600-87C1-B23C49F73346}"/>
                </a:ext>
              </a:extLst>
            </p:cNvPr>
            <p:cNvCxnSpPr>
              <a:cxnSpLocks/>
            </p:cNvCxnSpPr>
            <p:nvPr/>
          </p:nvCxnSpPr>
          <p:spPr>
            <a:xfrm>
              <a:off x="4528274" y="2287224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FA91C3C8-946B-4F09-AC82-0FDB8C052DC3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35" y="656286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987183B0-FAAC-472E-8654-5769C85984B7}"/>
                    </a:ext>
                  </a:extLst>
                </p:cNvPr>
                <p:cNvSpPr txBox="1"/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987183B0-FAAC-472E-8654-5769C85984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10938" r="-4688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2B29EACE-EBAE-49FD-999F-72365F30DD65}"/>
                    </a:ext>
                  </a:extLst>
                </p:cNvPr>
                <p:cNvSpPr txBox="1"/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2B29EACE-EBAE-49FD-999F-72365F30DD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18919" r="-270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680818D2-C74A-42F2-9AD9-0FDCBD6EEB51}"/>
                </a:ext>
              </a:extLst>
            </p:cNvPr>
            <p:cNvCxnSpPr/>
            <p:nvPr/>
          </p:nvCxnSpPr>
          <p:spPr>
            <a:xfrm flipV="1">
              <a:off x="5486410" y="179806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9E38CB4C-E4F5-42BB-B870-313066822566}"/>
              </a:ext>
            </a:extLst>
          </p:cNvPr>
          <p:cNvSpPr/>
          <p:nvPr/>
        </p:nvSpPr>
        <p:spPr>
          <a:xfrm>
            <a:off x="6333660" y="1981504"/>
            <a:ext cx="138479" cy="323165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0832699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89BF328-51D7-4237-B7FF-B603810E9C51}"/>
              </a:ext>
            </a:extLst>
          </p:cNvPr>
          <p:cNvGrpSpPr/>
          <p:nvPr/>
        </p:nvGrpSpPr>
        <p:grpSpPr>
          <a:xfrm>
            <a:off x="780015" y="447265"/>
            <a:ext cx="7136268" cy="1802564"/>
            <a:chOff x="1040020" y="596353"/>
            <a:chExt cx="9515024" cy="2403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09AC472-5399-4E7C-937E-34484E1DDDD1}"/>
                    </a:ext>
                  </a:extLst>
                </p:cNvPr>
                <p:cNvSpPr/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09AC472-5399-4E7C-937E-34484E1DDD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blipFill>
                  <a:blip r:embed="rId2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AE6415-84B1-4156-9DA1-277EF2FA6BD0}"/>
                </a:ext>
              </a:extLst>
            </p:cNvPr>
            <p:cNvSpPr txBox="1"/>
            <p:nvPr/>
          </p:nvSpPr>
          <p:spPr>
            <a:xfrm>
              <a:off x="1040020" y="596353"/>
              <a:ext cx="24409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Sequence of Word </a:t>
              </a:r>
            </a:p>
            <a:p>
              <a:pPr algn="ctr"/>
              <a:r>
                <a:rPr lang="en-US" sz="1350" dirty="0"/>
                <a:t>Embeddings (sentence)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BC90638-C1DB-456C-B1A3-912A1B915F60}"/>
                </a:ext>
              </a:extLst>
            </p:cNvPr>
            <p:cNvCxnSpPr>
              <a:stCxn id="27" idx="3"/>
            </p:cNvCxnSpPr>
            <p:nvPr/>
          </p:nvCxnSpPr>
          <p:spPr>
            <a:xfrm flipV="1">
              <a:off x="3022925" y="1788638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1A2116F-9320-47AB-B920-B87526DB2F80}"/>
                    </a:ext>
                  </a:extLst>
                </p:cNvPr>
                <p:cNvSpPr/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1A2116F-9320-47AB-B920-B87526DB2F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blipFill>
                  <a:blip r:embed="rId3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6A2458C-801C-46DB-8A4D-4E7891DE3D5A}"/>
                </a:ext>
              </a:extLst>
            </p:cNvPr>
            <p:cNvSpPr/>
            <p:nvPr/>
          </p:nvSpPr>
          <p:spPr>
            <a:xfrm>
              <a:off x="6576155" y="1360140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F6C5762-2DEE-475C-95E3-512B3E060DD2}"/>
                </a:ext>
              </a:extLst>
            </p:cNvPr>
            <p:cNvCxnSpPr/>
            <p:nvPr/>
          </p:nvCxnSpPr>
          <p:spPr>
            <a:xfrm flipV="1">
              <a:off x="7983938" y="1794236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E55B6A-A361-4FB0-8F3B-BEBBFDC26C6E}"/>
                </a:ext>
              </a:extLst>
            </p:cNvPr>
            <p:cNvSpPr txBox="1"/>
            <p:nvPr/>
          </p:nvSpPr>
          <p:spPr>
            <a:xfrm>
              <a:off x="8730613" y="645600"/>
              <a:ext cx="18244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Model-Predicted</a:t>
              </a:r>
            </a:p>
            <a:p>
              <a:pPr algn="ctr"/>
              <a:r>
                <a:rPr lang="en-US" sz="1350" dirty="0"/>
                <a:t>Next Word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5ACE055-1395-43D8-8E9C-615F68976BA0}"/>
                </a:ext>
              </a:extLst>
            </p:cNvPr>
            <p:cNvSpPr txBox="1"/>
            <p:nvPr/>
          </p:nvSpPr>
          <p:spPr>
            <a:xfrm>
              <a:off x="6772215" y="1573158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EB37667-D420-4E10-8B67-ECFE7B54C6D6}"/>
                </a:ext>
              </a:extLst>
            </p:cNvPr>
            <p:cNvSpPr/>
            <p:nvPr/>
          </p:nvSpPr>
          <p:spPr>
            <a:xfrm>
              <a:off x="4078903" y="1368833"/>
              <a:ext cx="1407783" cy="927084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EAB8B32-40B7-4B5D-814A-891CC083BA85}"/>
                </a:ext>
              </a:extLst>
            </p:cNvPr>
            <p:cNvCxnSpPr>
              <a:cxnSpLocks/>
            </p:cNvCxnSpPr>
            <p:nvPr/>
          </p:nvCxnSpPr>
          <p:spPr>
            <a:xfrm>
              <a:off x="4955118" y="2295917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4E6880E-4358-43F3-AFD3-52F7002890B6}"/>
                </a:ext>
              </a:extLst>
            </p:cNvPr>
            <p:cNvCxnSpPr>
              <a:cxnSpLocks/>
            </p:cNvCxnSpPr>
            <p:nvPr/>
          </p:nvCxnSpPr>
          <p:spPr>
            <a:xfrm>
              <a:off x="4960579" y="664979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2848FA5-491E-4401-AAB8-78A7A286FE2C}"/>
                    </a:ext>
                  </a:extLst>
                </p:cNvPr>
                <p:cNvSpPr txBox="1"/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2848FA5-491E-4401-AAB8-78A7A286F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6557" r="-3279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59595DA-0974-4D58-BBAF-1265EF894914}"/>
                    </a:ext>
                  </a:extLst>
                </p:cNvPr>
                <p:cNvSpPr txBox="1"/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59595DA-0974-4D58-BBAF-1265EF894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212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DF35B39-D950-4DF9-9FE0-ACE6A9D7B962}"/>
                    </a:ext>
                  </a:extLst>
                </p:cNvPr>
                <p:cNvSpPr txBox="1"/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DF35B39-D950-4DF9-9FE0-ACE6A9D7B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162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4252802-78D7-47EA-A441-13327D901566}"/>
                </a:ext>
              </a:extLst>
            </p:cNvPr>
            <p:cNvSpPr txBox="1"/>
            <p:nvPr/>
          </p:nvSpPr>
          <p:spPr>
            <a:xfrm>
              <a:off x="4218231" y="1500515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6F8BFD6-C1C3-456C-A96A-28C789DBBD96}"/>
                </a:ext>
              </a:extLst>
            </p:cNvPr>
            <p:cNvCxnSpPr>
              <a:cxnSpLocks/>
            </p:cNvCxnSpPr>
            <p:nvPr/>
          </p:nvCxnSpPr>
          <p:spPr>
            <a:xfrm>
              <a:off x="4528274" y="2287224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F73C384-6CF9-47CE-9841-B2BF54D41B9D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35" y="656286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0BC6838-AC76-4905-94E3-0AAEACD15C90}"/>
                    </a:ext>
                  </a:extLst>
                </p:cNvPr>
                <p:cNvSpPr txBox="1"/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0BC6838-AC76-4905-94E3-0AAEACD15C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0938" r="-4688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1B1AF01-92CE-4CB3-A391-A5A2409C8C10}"/>
                    </a:ext>
                  </a:extLst>
                </p:cNvPr>
                <p:cNvSpPr txBox="1"/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1B1AF01-92CE-4CB3-A391-A5A2409C8C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8919" r="-270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3F6BB1B-07CC-49B7-AABB-24309D06F340}"/>
                </a:ext>
              </a:extLst>
            </p:cNvPr>
            <p:cNvCxnSpPr/>
            <p:nvPr/>
          </p:nvCxnSpPr>
          <p:spPr>
            <a:xfrm flipV="1">
              <a:off x="5486410" y="179806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8454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20C20ED-7DC6-FA46-9DC3-473E7616BF38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12265</TotalTime>
  <Words>4350</Words>
  <Application>Microsoft Office PowerPoint</Application>
  <PresentationFormat>On-screen Show (16:9)</PresentationFormat>
  <Paragraphs>1505</Paragraphs>
  <Slides>113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2" baseType="lpstr">
      <vt:lpstr>Helvetica Neue</vt:lpstr>
      <vt:lpstr>Lato Regular</vt:lpstr>
      <vt:lpstr>Arial</vt:lpstr>
      <vt:lpstr>Calibri</vt:lpstr>
      <vt:lpstr>Cambria Math</vt:lpstr>
      <vt:lpstr>Garamond</vt:lpstr>
      <vt:lpstr>Helvetica</vt:lpstr>
      <vt:lpstr>Wingdings</vt:lpstr>
      <vt:lpstr>Office Theme</vt:lpstr>
      <vt:lpstr>An Introduction to Natural Language Processing</vt:lpstr>
      <vt:lpstr>Lecture 1</vt:lpstr>
      <vt:lpstr>What is happening today?</vt:lpstr>
      <vt:lpstr>Sentiment Analysis</vt:lpstr>
      <vt:lpstr>Text Translation</vt:lpstr>
      <vt:lpstr>Automatic Text Synthesis</vt:lpstr>
      <vt:lpstr>Automatic Image Captioning</vt:lpstr>
      <vt:lpstr>How does this fit in our Previous Framework?</vt:lpstr>
      <vt:lpstr>Sentiment Analysis</vt:lpstr>
      <vt:lpstr>Revisiting  Logistic Regression</vt:lpstr>
      <vt:lpstr>Revisiting our  Linear Predictive Model</vt:lpstr>
      <vt:lpstr>Our Previous Training Set Setup</vt:lpstr>
      <vt:lpstr>Our Previous Training Set Setup</vt:lpstr>
      <vt:lpstr>Our Training Set is Text</vt:lpstr>
      <vt:lpstr>Algorithms work on numbers</vt:lpstr>
      <vt:lpstr>First approach: Counting</vt:lpstr>
      <vt:lpstr>Counting the number of occurrences</vt:lpstr>
      <vt:lpstr>Revisiting Logistic Regression</vt:lpstr>
      <vt:lpstr>Quick Comments</vt:lpstr>
      <vt:lpstr>Word EMBeddings</vt:lpstr>
      <vt:lpstr>Similarities Based on Proximity</vt:lpstr>
      <vt:lpstr>Map Each Word in Vocabulary to a Point in Space</vt:lpstr>
      <vt:lpstr>Example Word Geography</vt:lpstr>
      <vt:lpstr>Example Word Geography</vt:lpstr>
      <vt:lpstr>Learn Geographical Relationships</vt:lpstr>
      <vt:lpstr>Word to Vector (Word2Vec)</vt:lpstr>
      <vt:lpstr>Word to Vector (Word2Vec)</vt:lpstr>
      <vt:lpstr>Do we use 2-dimensional embeddings?</vt:lpstr>
      <vt:lpstr>Do we use 2-dimensional embeddings?</vt:lpstr>
      <vt:lpstr>Word to Vector (Word2Vec)</vt:lpstr>
      <vt:lpstr>Word to Vector (Word2Vec)</vt:lpstr>
      <vt:lpstr>Looking up locations in a dictionary</vt:lpstr>
      <vt:lpstr>Converting a sentence to embeddings</vt:lpstr>
      <vt:lpstr>How can we learn the dictionary?</vt:lpstr>
      <vt:lpstr>Unsupervised Learning of Word Vectors</vt:lpstr>
      <vt:lpstr>Model Construction</vt:lpstr>
      <vt:lpstr>PowerPoint Presentation</vt:lpstr>
      <vt:lpstr>PowerPoint Presentation</vt:lpstr>
      <vt:lpstr>Predicting Words</vt:lpstr>
      <vt:lpstr>Predicting Words</vt:lpstr>
      <vt:lpstr>Predicting Words</vt:lpstr>
      <vt:lpstr>Predicting Words</vt:lpstr>
      <vt:lpstr>Predicting Words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Some Comments</vt:lpstr>
      <vt:lpstr>Lecture 2</vt:lpstr>
      <vt:lpstr>Learning model 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Recurrent Neural Networks</vt:lpstr>
      <vt:lpstr>Generating Text</vt:lpstr>
      <vt:lpstr>Using Word Embeddings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Translation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Carlson, Ph.D.</dc:creator>
  <cp:lastModifiedBy>lawrence carin</cp:lastModifiedBy>
  <cp:revision>356</cp:revision>
  <cp:lastPrinted>2018-06-22T18:27:38Z</cp:lastPrinted>
  <dcterms:created xsi:type="dcterms:W3CDTF">2018-06-03T14:52:22Z</dcterms:created>
  <dcterms:modified xsi:type="dcterms:W3CDTF">2019-06-19T10:36:30Z</dcterms:modified>
</cp:coreProperties>
</file>